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7"/>
  </p:notesMasterIdLst>
  <p:handoutMasterIdLst>
    <p:handoutMasterId r:id="rId18"/>
  </p:handoutMasterIdLst>
  <p:sldIdLst>
    <p:sldId id="263" r:id="rId3"/>
    <p:sldId id="267" r:id="rId4"/>
    <p:sldId id="275" r:id="rId5"/>
    <p:sldId id="274" r:id="rId6"/>
    <p:sldId id="266" r:id="rId7"/>
    <p:sldId id="265" r:id="rId8"/>
    <p:sldId id="268" r:id="rId9"/>
    <p:sldId id="278" r:id="rId10"/>
    <p:sldId id="279" r:id="rId11"/>
    <p:sldId id="280" r:id="rId12"/>
    <p:sldId id="281" r:id="rId13"/>
    <p:sldId id="271" r:id="rId14"/>
    <p:sldId id="273" r:id="rId15"/>
    <p:sldId id="282" r:id="rId16"/>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3" autoAdjust="0"/>
    <p:restoredTop sz="94660"/>
  </p:normalViewPr>
  <p:slideViewPr>
    <p:cSldViewPr snapToGrid="0" snapToObjects="1">
      <p:cViewPr varScale="1">
        <p:scale>
          <a:sx n="82" d="100"/>
          <a:sy n="82" d="100"/>
        </p:scale>
        <p:origin x="1531"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7D2B4F-A4F3-4D5F-8008-7A097216F2AC}"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FR"/>
        </a:p>
      </dgm:t>
    </dgm:pt>
    <dgm:pt modelId="{7B37D8D8-54EE-4F3C-A0B0-965633DB8936}">
      <dgm:prSet phldrT="[Texte]"/>
      <dgm:spPr/>
      <dgm:t>
        <a:bodyPr/>
        <a:lstStyle/>
        <a:p>
          <a:r>
            <a:rPr lang="fr-FR" dirty="0"/>
            <a:t>2004 </a:t>
          </a:r>
          <a:r>
            <a:rPr lang="fr-FR" baseline="0" dirty="0"/>
            <a:t>(*)</a:t>
          </a:r>
          <a:endParaRPr lang="fr-FR" dirty="0"/>
        </a:p>
      </dgm:t>
    </dgm:pt>
    <dgm:pt modelId="{00E20A8B-AA6E-4053-A046-940CCF03D1E3}" type="parTrans" cxnId="{EA573792-E0CE-45A2-ACCB-B28B4410B1BC}">
      <dgm:prSet/>
      <dgm:spPr/>
      <dgm:t>
        <a:bodyPr/>
        <a:lstStyle/>
        <a:p>
          <a:endParaRPr lang="fr-FR"/>
        </a:p>
      </dgm:t>
    </dgm:pt>
    <dgm:pt modelId="{95952B03-A3D2-4F25-B4F0-207846EE6E4B}" type="sibTrans" cxnId="{EA573792-E0CE-45A2-ACCB-B28B4410B1BC}">
      <dgm:prSet/>
      <dgm:spPr/>
      <dgm:t>
        <a:bodyPr/>
        <a:lstStyle/>
        <a:p>
          <a:endParaRPr lang="fr-FR"/>
        </a:p>
      </dgm:t>
    </dgm:pt>
    <dgm:pt modelId="{78FA7E34-98B9-407B-9F79-594BE232C8B4}">
      <dgm:prSet phldrT="[Texte]"/>
      <dgm:spPr/>
      <dgm:t>
        <a:bodyPr/>
        <a:lstStyle/>
        <a:p>
          <a:r>
            <a:rPr lang="fr-FR" b="1" dirty="0"/>
            <a:t>Décret Bologne- </a:t>
          </a:r>
          <a:r>
            <a:rPr lang="fr-FR" dirty="0"/>
            <a:t>Art 53 &amp; 60</a:t>
          </a:r>
        </a:p>
      </dgm:t>
    </dgm:pt>
    <dgm:pt modelId="{4B50509A-C661-42E4-B3E6-63F22DD0D09B}" type="parTrans" cxnId="{ED8D7E00-0334-4FDD-844E-CA0C414414B6}">
      <dgm:prSet/>
      <dgm:spPr/>
      <dgm:t>
        <a:bodyPr/>
        <a:lstStyle/>
        <a:p>
          <a:endParaRPr lang="fr-FR"/>
        </a:p>
      </dgm:t>
    </dgm:pt>
    <dgm:pt modelId="{4B4A3870-E2C4-4010-91A1-402A158F1040}" type="sibTrans" cxnId="{ED8D7E00-0334-4FDD-844E-CA0C414414B6}">
      <dgm:prSet/>
      <dgm:spPr/>
      <dgm:t>
        <a:bodyPr/>
        <a:lstStyle/>
        <a:p>
          <a:endParaRPr lang="fr-FR"/>
        </a:p>
      </dgm:t>
    </dgm:pt>
    <dgm:pt modelId="{F887354E-BDB1-4822-B44E-95157462ECAC}">
      <dgm:prSet phldrT="[Texte]"/>
      <dgm:spPr/>
      <dgm:t>
        <a:bodyPr/>
        <a:lstStyle/>
        <a:p>
          <a:r>
            <a:rPr lang="fr-FR" dirty="0"/>
            <a:t>2008-2014</a:t>
          </a:r>
        </a:p>
      </dgm:t>
    </dgm:pt>
    <dgm:pt modelId="{385F2A0E-DD09-4885-8531-D753CBC36D00}" type="parTrans" cxnId="{DF4CF747-D0DC-42AD-9135-FB9B20A308A8}">
      <dgm:prSet/>
      <dgm:spPr/>
      <dgm:t>
        <a:bodyPr/>
        <a:lstStyle/>
        <a:p>
          <a:endParaRPr lang="fr-FR"/>
        </a:p>
      </dgm:t>
    </dgm:pt>
    <dgm:pt modelId="{40E8D61B-BF3F-492C-AD84-E63885331DBD}" type="sibTrans" cxnId="{DF4CF747-D0DC-42AD-9135-FB9B20A308A8}">
      <dgm:prSet/>
      <dgm:spPr/>
      <dgm:t>
        <a:bodyPr/>
        <a:lstStyle/>
        <a:p>
          <a:endParaRPr lang="fr-FR"/>
        </a:p>
      </dgm:t>
    </dgm:pt>
    <dgm:pt modelId="{451FD2E2-F81B-40DC-BDD9-6D8EF89238B6}">
      <dgm:prSet phldrT="[Texte]"/>
      <dgm:spPr/>
      <dgm:t>
        <a:bodyPr/>
        <a:lstStyle/>
        <a:p>
          <a:r>
            <a:rPr lang="fr-FR" b="1" dirty="0"/>
            <a:t>1</a:t>
          </a:r>
          <a:r>
            <a:rPr lang="fr-FR" b="1" baseline="30000" dirty="0"/>
            <a:t>er</a:t>
          </a:r>
          <a:r>
            <a:rPr lang="fr-FR" b="1" dirty="0"/>
            <a:t> Projet FSE  VAE</a:t>
          </a:r>
        </a:p>
      </dgm:t>
    </dgm:pt>
    <dgm:pt modelId="{A298753E-A571-433E-9A1F-1900F5E67C85}" type="parTrans" cxnId="{A2BF21D8-A244-40B0-BD9A-F5BF8EAE1C61}">
      <dgm:prSet/>
      <dgm:spPr/>
      <dgm:t>
        <a:bodyPr/>
        <a:lstStyle/>
        <a:p>
          <a:endParaRPr lang="fr-FR"/>
        </a:p>
      </dgm:t>
    </dgm:pt>
    <dgm:pt modelId="{0FAB1F9B-0BE8-4CF0-B2CE-D54E9D5827F9}" type="sibTrans" cxnId="{A2BF21D8-A244-40B0-BD9A-F5BF8EAE1C61}">
      <dgm:prSet/>
      <dgm:spPr/>
      <dgm:t>
        <a:bodyPr/>
        <a:lstStyle/>
        <a:p>
          <a:endParaRPr lang="fr-FR"/>
        </a:p>
      </dgm:t>
    </dgm:pt>
    <dgm:pt modelId="{9CD5C97F-741C-45ED-8374-556050ACDE69}">
      <dgm:prSet phldrT="[Texte]"/>
      <dgm:spPr/>
      <dgm:t>
        <a:bodyPr/>
        <a:lstStyle/>
        <a:p>
          <a:r>
            <a:rPr lang="fr-FR" dirty="0"/>
            <a:t>2013</a:t>
          </a:r>
        </a:p>
      </dgm:t>
    </dgm:pt>
    <dgm:pt modelId="{1A29CD8B-6896-4B99-BC58-A18A1D0BC510}" type="parTrans" cxnId="{43E4F606-DD42-49CB-9BF9-AC2076367B96}">
      <dgm:prSet/>
      <dgm:spPr/>
      <dgm:t>
        <a:bodyPr/>
        <a:lstStyle/>
        <a:p>
          <a:endParaRPr lang="fr-FR"/>
        </a:p>
      </dgm:t>
    </dgm:pt>
    <dgm:pt modelId="{EE751A33-3E6A-4DF0-86AB-90AC6436349F}" type="sibTrans" cxnId="{43E4F606-DD42-49CB-9BF9-AC2076367B96}">
      <dgm:prSet/>
      <dgm:spPr/>
      <dgm:t>
        <a:bodyPr/>
        <a:lstStyle/>
        <a:p>
          <a:endParaRPr lang="fr-FR"/>
        </a:p>
      </dgm:t>
    </dgm:pt>
    <dgm:pt modelId="{1F3D0C22-472F-4AF2-93B8-9C47C5BAEB6D}">
      <dgm:prSet phldrT="[Texte]"/>
      <dgm:spPr/>
      <dgm:t>
        <a:bodyPr/>
        <a:lstStyle/>
        <a:p>
          <a:r>
            <a:rPr lang="fr-FR" dirty="0"/>
            <a:t>2015-2020</a:t>
          </a:r>
        </a:p>
      </dgm:t>
    </dgm:pt>
    <dgm:pt modelId="{696EFA43-9263-4DB8-AA72-92849AEA6574}" type="parTrans" cxnId="{274E2335-D57F-4DCB-B529-42D13CA6C34B}">
      <dgm:prSet/>
      <dgm:spPr/>
      <dgm:t>
        <a:bodyPr/>
        <a:lstStyle/>
        <a:p>
          <a:endParaRPr lang="fr-FR"/>
        </a:p>
      </dgm:t>
    </dgm:pt>
    <dgm:pt modelId="{044347F1-5368-45DE-AEE7-D72BFE4D15E1}" type="sibTrans" cxnId="{274E2335-D57F-4DCB-B529-42D13CA6C34B}">
      <dgm:prSet/>
      <dgm:spPr/>
      <dgm:t>
        <a:bodyPr/>
        <a:lstStyle/>
        <a:p>
          <a:endParaRPr lang="fr-FR"/>
        </a:p>
      </dgm:t>
    </dgm:pt>
    <dgm:pt modelId="{3C07955C-307C-4BBF-B770-8202DE4F2324}">
      <dgm:prSet/>
      <dgm:spPr/>
      <dgm:t>
        <a:bodyPr/>
        <a:lstStyle/>
        <a:p>
          <a:r>
            <a:rPr lang="fr-FR" b="1" dirty="0"/>
            <a:t>Décret Paysage- </a:t>
          </a:r>
          <a:r>
            <a:rPr lang="fr-FR" dirty="0"/>
            <a:t>Art 119 et 67</a:t>
          </a:r>
        </a:p>
      </dgm:t>
    </dgm:pt>
    <dgm:pt modelId="{74B1496E-9795-4145-B794-D2F6839D0DF2}" type="parTrans" cxnId="{F9E9254C-FBDD-44DC-95D5-FA1E4BD9705D}">
      <dgm:prSet/>
      <dgm:spPr/>
      <dgm:t>
        <a:bodyPr/>
        <a:lstStyle/>
        <a:p>
          <a:endParaRPr lang="fr-FR"/>
        </a:p>
      </dgm:t>
    </dgm:pt>
    <dgm:pt modelId="{D77D55B6-1B4D-45AE-8A03-F1B07AD36A8A}" type="sibTrans" cxnId="{F9E9254C-FBDD-44DC-95D5-FA1E4BD9705D}">
      <dgm:prSet/>
      <dgm:spPr/>
      <dgm:t>
        <a:bodyPr/>
        <a:lstStyle/>
        <a:p>
          <a:endParaRPr lang="fr-FR"/>
        </a:p>
      </dgm:t>
    </dgm:pt>
    <dgm:pt modelId="{F0782BE7-F345-4DF2-B713-63D290D72E42}">
      <dgm:prSet/>
      <dgm:spPr/>
      <dgm:t>
        <a:bodyPr/>
        <a:lstStyle/>
        <a:p>
          <a:r>
            <a:rPr lang="fr-FR" b="1" dirty="0"/>
            <a:t>2</a:t>
          </a:r>
          <a:r>
            <a:rPr lang="fr-FR" b="1" baseline="30000" dirty="0"/>
            <a:t>ème</a:t>
          </a:r>
          <a:r>
            <a:rPr lang="fr-FR" b="1" dirty="0"/>
            <a:t> Projet FSE VAE</a:t>
          </a:r>
        </a:p>
      </dgm:t>
    </dgm:pt>
    <dgm:pt modelId="{BCD0547B-E7B3-469C-8459-A3838C09478B}" type="parTrans" cxnId="{6B655BCB-2B7C-4A8E-A785-AF9503E8B811}">
      <dgm:prSet/>
      <dgm:spPr/>
      <dgm:t>
        <a:bodyPr/>
        <a:lstStyle/>
        <a:p>
          <a:endParaRPr lang="fr-FR"/>
        </a:p>
      </dgm:t>
    </dgm:pt>
    <dgm:pt modelId="{65942135-650C-45CE-98D1-01FA9297613A}" type="sibTrans" cxnId="{6B655BCB-2B7C-4A8E-A785-AF9503E8B811}">
      <dgm:prSet/>
      <dgm:spPr/>
      <dgm:t>
        <a:bodyPr/>
        <a:lstStyle/>
        <a:p>
          <a:endParaRPr lang="fr-FR"/>
        </a:p>
      </dgm:t>
    </dgm:pt>
    <dgm:pt modelId="{801CCA7F-E872-4FF5-BB38-1B967D2929BF}">
      <dgm:prSet/>
      <dgm:spPr/>
      <dgm:t>
        <a:bodyPr/>
        <a:lstStyle/>
        <a:p>
          <a:r>
            <a:rPr lang="fr-FR" dirty="0"/>
            <a:t>Développement de la VAE</a:t>
          </a:r>
        </a:p>
      </dgm:t>
    </dgm:pt>
    <dgm:pt modelId="{B663E076-313C-4FB2-B1C6-799321472F2B}" type="parTrans" cxnId="{A81133D1-098F-4860-955E-4B370A1E6184}">
      <dgm:prSet/>
      <dgm:spPr/>
      <dgm:t>
        <a:bodyPr/>
        <a:lstStyle/>
        <a:p>
          <a:endParaRPr lang="fr-FR"/>
        </a:p>
      </dgm:t>
    </dgm:pt>
    <dgm:pt modelId="{CC3C56DF-6D71-43D1-B1AB-5986C3E3CF77}" type="sibTrans" cxnId="{A81133D1-098F-4860-955E-4B370A1E6184}">
      <dgm:prSet/>
      <dgm:spPr/>
      <dgm:t>
        <a:bodyPr/>
        <a:lstStyle/>
        <a:p>
          <a:endParaRPr lang="fr-FR"/>
        </a:p>
      </dgm:t>
    </dgm:pt>
    <dgm:pt modelId="{FF10E92A-8BBA-4A20-990A-A8F835FBDC07}">
      <dgm:prSet phldrT="[Texte]"/>
      <dgm:spPr/>
      <dgm:t>
        <a:bodyPr/>
        <a:lstStyle/>
        <a:p>
          <a:r>
            <a:rPr lang="fr-FR" dirty="0"/>
            <a:t>Implémentation de la VAE (modèle commun inter U – 5 étapes)</a:t>
          </a:r>
        </a:p>
      </dgm:t>
    </dgm:pt>
    <dgm:pt modelId="{7504F764-CFCB-4F7E-8C38-75DA56BDE58C}" type="parTrans" cxnId="{476AD8AF-EA1C-412A-81A2-237D6835B3ED}">
      <dgm:prSet/>
      <dgm:spPr/>
      <dgm:t>
        <a:bodyPr/>
        <a:lstStyle/>
        <a:p>
          <a:endParaRPr lang="fr-FR"/>
        </a:p>
      </dgm:t>
    </dgm:pt>
    <dgm:pt modelId="{BC24FDE5-F68B-401E-A494-601DC49C9D00}" type="sibTrans" cxnId="{476AD8AF-EA1C-412A-81A2-237D6835B3ED}">
      <dgm:prSet/>
      <dgm:spPr/>
      <dgm:t>
        <a:bodyPr/>
        <a:lstStyle/>
        <a:p>
          <a:endParaRPr lang="fr-FR"/>
        </a:p>
      </dgm:t>
    </dgm:pt>
    <dgm:pt modelId="{4BEFC11F-A9C6-4FE5-AF2C-845B650078EA}">
      <dgm:prSet phldrT="[Texte]"/>
      <dgm:spPr/>
      <dgm:t>
        <a:bodyPr/>
        <a:lstStyle/>
        <a:p>
          <a:endParaRPr lang="fr-FR" dirty="0"/>
        </a:p>
      </dgm:t>
    </dgm:pt>
    <dgm:pt modelId="{38FB1A31-8107-465D-86DB-F47A93772B28}" type="parTrans" cxnId="{8494FC25-A309-4138-87FC-81F87CC7539E}">
      <dgm:prSet/>
      <dgm:spPr/>
      <dgm:t>
        <a:bodyPr/>
        <a:lstStyle/>
        <a:p>
          <a:endParaRPr lang="fr-FR"/>
        </a:p>
      </dgm:t>
    </dgm:pt>
    <dgm:pt modelId="{6A7541AF-1899-4258-9494-7D8221EDAB0A}" type="sibTrans" cxnId="{8494FC25-A309-4138-87FC-81F87CC7539E}">
      <dgm:prSet/>
      <dgm:spPr/>
      <dgm:t>
        <a:bodyPr/>
        <a:lstStyle/>
        <a:p>
          <a:endParaRPr lang="fr-FR"/>
        </a:p>
      </dgm:t>
    </dgm:pt>
    <dgm:pt modelId="{C0E2744C-E690-4D31-A0C3-9D9BBFE25BEA}">
      <dgm:prSet phldrT="[Texte]"/>
      <dgm:spPr/>
      <dgm:t>
        <a:bodyPr/>
        <a:lstStyle/>
        <a:p>
          <a:r>
            <a:rPr lang="fr-FR" dirty="0"/>
            <a:t> Toutes les universités de FWB</a:t>
          </a:r>
        </a:p>
      </dgm:t>
    </dgm:pt>
    <dgm:pt modelId="{CA686AF7-B007-4541-B511-72872B9273DD}" type="parTrans" cxnId="{7A9424E3-F0AF-42E9-8BB3-61968A6A5802}">
      <dgm:prSet/>
      <dgm:spPr/>
      <dgm:t>
        <a:bodyPr/>
        <a:lstStyle/>
        <a:p>
          <a:endParaRPr lang="fr-FR"/>
        </a:p>
      </dgm:t>
    </dgm:pt>
    <dgm:pt modelId="{5505ED08-B225-4785-ACEE-EFDCDC6B1D3D}" type="sibTrans" cxnId="{7A9424E3-F0AF-42E9-8BB3-61968A6A5802}">
      <dgm:prSet/>
      <dgm:spPr/>
      <dgm:t>
        <a:bodyPr/>
        <a:lstStyle/>
        <a:p>
          <a:endParaRPr lang="fr-FR"/>
        </a:p>
      </dgm:t>
    </dgm:pt>
    <dgm:pt modelId="{DD3F404C-E2F5-46BC-80CA-37E0962BBFDA}">
      <dgm:prSet/>
      <dgm:spPr/>
      <dgm:t>
        <a:bodyPr/>
        <a:lstStyle/>
        <a:p>
          <a:r>
            <a:rPr lang="fr-FR" dirty="0"/>
            <a:t>Certaines universités de FWB </a:t>
          </a:r>
        </a:p>
      </dgm:t>
    </dgm:pt>
    <dgm:pt modelId="{686519AF-4D91-4A28-B532-13CDFE53743B}" type="parTrans" cxnId="{CCB88B7D-096F-4548-B46B-4BA8C701673E}">
      <dgm:prSet/>
      <dgm:spPr/>
      <dgm:t>
        <a:bodyPr/>
        <a:lstStyle/>
        <a:p>
          <a:endParaRPr lang="fr-FR"/>
        </a:p>
      </dgm:t>
    </dgm:pt>
    <dgm:pt modelId="{BE4073C9-1C66-4345-8937-EF1DC92F6DE3}" type="sibTrans" cxnId="{CCB88B7D-096F-4548-B46B-4BA8C701673E}">
      <dgm:prSet/>
      <dgm:spPr/>
      <dgm:t>
        <a:bodyPr/>
        <a:lstStyle/>
        <a:p>
          <a:endParaRPr lang="fr-FR"/>
        </a:p>
      </dgm:t>
    </dgm:pt>
    <dgm:pt modelId="{31F576FD-89FC-4C0B-8808-C6F376992D42}">
      <dgm:prSet phldrT="[Texte]"/>
      <dgm:spPr/>
      <dgm:t>
        <a:bodyPr/>
        <a:lstStyle/>
        <a:p>
          <a:r>
            <a:rPr lang="fr-FR" dirty="0"/>
            <a:t>VAE clairement identifiée comme voie d’accès </a:t>
          </a:r>
        </a:p>
      </dgm:t>
    </dgm:pt>
    <dgm:pt modelId="{091A30AC-DE84-4D1C-866D-16AA11238B6E}" type="parTrans" cxnId="{4029DC1F-F29D-42AC-BB8D-865E88C0CD9A}">
      <dgm:prSet/>
      <dgm:spPr/>
      <dgm:t>
        <a:bodyPr/>
        <a:lstStyle/>
        <a:p>
          <a:endParaRPr lang="fr-FR"/>
        </a:p>
      </dgm:t>
    </dgm:pt>
    <dgm:pt modelId="{A822332D-9645-4208-A8B8-67A51264F214}" type="sibTrans" cxnId="{4029DC1F-F29D-42AC-BB8D-865E88C0CD9A}">
      <dgm:prSet/>
      <dgm:spPr/>
      <dgm:t>
        <a:bodyPr/>
        <a:lstStyle/>
        <a:p>
          <a:endParaRPr lang="fr-FR"/>
        </a:p>
      </dgm:t>
    </dgm:pt>
    <dgm:pt modelId="{C7DA3D5A-75DE-45F3-893E-DD5D5F1D0939}">
      <dgm:prSet phldrT="[Texte]"/>
      <dgm:spPr/>
      <dgm:t>
        <a:bodyPr/>
        <a:lstStyle/>
        <a:p>
          <a:r>
            <a:rPr lang="fr-FR" dirty="0"/>
            <a:t>Pour certains programmes</a:t>
          </a:r>
        </a:p>
      </dgm:t>
    </dgm:pt>
    <dgm:pt modelId="{DC35BECD-BE20-4CE9-A387-40781C0181A7}" type="parTrans" cxnId="{03DC14BF-D7C2-4D45-A889-6E79D4DE6E0F}">
      <dgm:prSet/>
      <dgm:spPr/>
      <dgm:t>
        <a:bodyPr/>
        <a:lstStyle/>
        <a:p>
          <a:endParaRPr lang="fr-FR"/>
        </a:p>
      </dgm:t>
    </dgm:pt>
    <dgm:pt modelId="{5997C28A-FB46-4DDE-8EFE-33F03BAE7231}" type="sibTrans" cxnId="{03DC14BF-D7C2-4D45-A889-6E79D4DE6E0F}">
      <dgm:prSet/>
      <dgm:spPr/>
      <dgm:t>
        <a:bodyPr/>
        <a:lstStyle/>
        <a:p>
          <a:endParaRPr lang="fr-FR"/>
        </a:p>
      </dgm:t>
    </dgm:pt>
    <dgm:pt modelId="{D67A40FE-C253-4B3F-9420-89F700E563B9}">
      <dgm:prSet phldrT="[Texte]"/>
      <dgm:spPr/>
      <dgm:t>
        <a:bodyPr/>
        <a:lstStyle/>
        <a:p>
          <a:r>
            <a:rPr lang="fr-FR" dirty="0"/>
            <a:t> Apparition des « conseillers VAE »</a:t>
          </a:r>
        </a:p>
      </dgm:t>
    </dgm:pt>
    <dgm:pt modelId="{D45949F5-7CEE-44E4-9F9E-B887A5F2BBE3}" type="parTrans" cxnId="{900AD095-067D-4116-8CD2-8E938387AE5B}">
      <dgm:prSet/>
      <dgm:spPr/>
      <dgm:t>
        <a:bodyPr/>
        <a:lstStyle/>
        <a:p>
          <a:endParaRPr lang="fr-FR"/>
        </a:p>
      </dgm:t>
    </dgm:pt>
    <dgm:pt modelId="{E18D0FE0-E52F-40D0-887E-D96F23C8B18E}" type="sibTrans" cxnId="{900AD095-067D-4116-8CD2-8E938387AE5B}">
      <dgm:prSet/>
      <dgm:spPr/>
      <dgm:t>
        <a:bodyPr/>
        <a:lstStyle/>
        <a:p>
          <a:endParaRPr lang="fr-FR"/>
        </a:p>
      </dgm:t>
    </dgm:pt>
    <dgm:pt modelId="{AD54E7E8-9F19-4E1C-9DBA-32AD3753C2DD}">
      <dgm:prSet/>
      <dgm:spPr/>
      <dgm:t>
        <a:bodyPr/>
        <a:lstStyle/>
        <a:p>
          <a:r>
            <a:rPr lang="fr-FR" dirty="0"/>
            <a:t>Accès à tous les cycles</a:t>
          </a:r>
        </a:p>
      </dgm:t>
    </dgm:pt>
    <dgm:pt modelId="{40393767-D673-441B-A579-5B1388797510}" type="parTrans" cxnId="{20537369-4200-4EBF-9F65-7AC619527991}">
      <dgm:prSet/>
      <dgm:spPr/>
      <dgm:t>
        <a:bodyPr/>
        <a:lstStyle/>
        <a:p>
          <a:endParaRPr lang="fr-FR"/>
        </a:p>
      </dgm:t>
    </dgm:pt>
    <dgm:pt modelId="{4F6BA4F1-FF72-495D-8EA2-5794CD3C06F7}" type="sibTrans" cxnId="{20537369-4200-4EBF-9F65-7AC619527991}">
      <dgm:prSet/>
      <dgm:spPr/>
      <dgm:t>
        <a:bodyPr/>
        <a:lstStyle/>
        <a:p>
          <a:endParaRPr lang="fr-FR"/>
        </a:p>
      </dgm:t>
    </dgm:pt>
    <dgm:pt modelId="{9F9293A2-9B13-46C9-A6BC-BE2BECFD988D}">
      <dgm:prSet/>
      <dgm:spPr/>
      <dgm:t>
        <a:bodyPr/>
        <a:lstStyle/>
        <a:p>
          <a:r>
            <a:rPr lang="fr-FR" dirty="0"/>
            <a:t>Accompagnement individualisé</a:t>
          </a:r>
        </a:p>
      </dgm:t>
    </dgm:pt>
    <dgm:pt modelId="{5A757B71-D9F4-4F12-BA0C-07E48D699724}" type="parTrans" cxnId="{6311BA0C-E142-48FA-B075-A473A0AADC09}">
      <dgm:prSet/>
      <dgm:spPr/>
      <dgm:t>
        <a:bodyPr/>
        <a:lstStyle/>
        <a:p>
          <a:endParaRPr lang="fr-FR"/>
        </a:p>
      </dgm:t>
    </dgm:pt>
    <dgm:pt modelId="{02F3A2CE-24C4-4484-B68F-A3A47EA715EE}" type="sibTrans" cxnId="{6311BA0C-E142-48FA-B075-A473A0AADC09}">
      <dgm:prSet/>
      <dgm:spPr/>
      <dgm:t>
        <a:bodyPr/>
        <a:lstStyle/>
        <a:p>
          <a:endParaRPr lang="fr-FR"/>
        </a:p>
      </dgm:t>
    </dgm:pt>
    <dgm:pt modelId="{BA344FAF-5900-4E5B-9211-7191ED639294}" type="pres">
      <dgm:prSet presAssocID="{467D2B4F-A4F3-4D5F-8008-7A097216F2AC}" presName="linearFlow" presStyleCnt="0">
        <dgm:presLayoutVars>
          <dgm:dir/>
          <dgm:animLvl val="lvl"/>
          <dgm:resizeHandles val="exact"/>
        </dgm:presLayoutVars>
      </dgm:prSet>
      <dgm:spPr/>
    </dgm:pt>
    <dgm:pt modelId="{084B3116-9BB6-4A02-BF92-56C1F0AFFB14}" type="pres">
      <dgm:prSet presAssocID="{7B37D8D8-54EE-4F3C-A0B0-965633DB8936}" presName="composite" presStyleCnt="0"/>
      <dgm:spPr/>
    </dgm:pt>
    <dgm:pt modelId="{7C53E00C-C12E-4DC2-8B7B-13BDA8958D43}" type="pres">
      <dgm:prSet presAssocID="{7B37D8D8-54EE-4F3C-A0B0-965633DB8936}" presName="parTx" presStyleLbl="node1" presStyleIdx="0" presStyleCnt="4">
        <dgm:presLayoutVars>
          <dgm:chMax val="0"/>
          <dgm:chPref val="0"/>
          <dgm:bulletEnabled val="1"/>
        </dgm:presLayoutVars>
      </dgm:prSet>
      <dgm:spPr/>
    </dgm:pt>
    <dgm:pt modelId="{E01D862E-73E1-4A2E-956A-60F03AD9DCED}" type="pres">
      <dgm:prSet presAssocID="{7B37D8D8-54EE-4F3C-A0B0-965633DB8936}" presName="parSh" presStyleLbl="node1" presStyleIdx="0" presStyleCnt="4" custLinFactX="-62798" custLinFactNeighborX="-100000" custLinFactNeighborY="4811"/>
      <dgm:spPr/>
    </dgm:pt>
    <dgm:pt modelId="{82854016-6C8F-4713-9A97-6D317D31C40B}" type="pres">
      <dgm:prSet presAssocID="{7B37D8D8-54EE-4F3C-A0B0-965633DB8936}" presName="desTx" presStyleLbl="fgAcc1" presStyleIdx="0" presStyleCnt="4">
        <dgm:presLayoutVars>
          <dgm:bulletEnabled val="1"/>
        </dgm:presLayoutVars>
      </dgm:prSet>
      <dgm:spPr/>
    </dgm:pt>
    <dgm:pt modelId="{ED1FBDC3-3655-4F78-B90C-BD9748017B92}" type="pres">
      <dgm:prSet presAssocID="{95952B03-A3D2-4F25-B4F0-207846EE6E4B}" presName="sibTrans" presStyleLbl="sibTrans2D1" presStyleIdx="0" presStyleCnt="3"/>
      <dgm:spPr/>
    </dgm:pt>
    <dgm:pt modelId="{610E9334-2022-4541-9E88-6714B0E4BA65}" type="pres">
      <dgm:prSet presAssocID="{95952B03-A3D2-4F25-B4F0-207846EE6E4B}" presName="connTx" presStyleLbl="sibTrans2D1" presStyleIdx="0" presStyleCnt="3"/>
      <dgm:spPr/>
    </dgm:pt>
    <dgm:pt modelId="{848B60A5-0509-4646-B4F3-523D177D9CB6}" type="pres">
      <dgm:prSet presAssocID="{F887354E-BDB1-4822-B44E-95157462ECAC}" presName="composite" presStyleCnt="0"/>
      <dgm:spPr/>
    </dgm:pt>
    <dgm:pt modelId="{696747EF-7FD2-4F12-87F2-81D6FA6535E4}" type="pres">
      <dgm:prSet presAssocID="{F887354E-BDB1-4822-B44E-95157462ECAC}" presName="parTx" presStyleLbl="node1" presStyleIdx="0" presStyleCnt="4">
        <dgm:presLayoutVars>
          <dgm:chMax val="0"/>
          <dgm:chPref val="0"/>
          <dgm:bulletEnabled val="1"/>
        </dgm:presLayoutVars>
      </dgm:prSet>
      <dgm:spPr/>
    </dgm:pt>
    <dgm:pt modelId="{6CA3F389-7622-4C0A-9427-4F089BAB2D01}" type="pres">
      <dgm:prSet presAssocID="{F887354E-BDB1-4822-B44E-95157462ECAC}" presName="parSh" presStyleLbl="node1" presStyleIdx="1" presStyleCnt="4"/>
      <dgm:spPr/>
    </dgm:pt>
    <dgm:pt modelId="{549CA3A9-FF5E-44BD-B940-023B8DFE1350}" type="pres">
      <dgm:prSet presAssocID="{F887354E-BDB1-4822-B44E-95157462ECAC}" presName="desTx" presStyleLbl="fgAcc1" presStyleIdx="1" presStyleCnt="4">
        <dgm:presLayoutVars>
          <dgm:bulletEnabled val="1"/>
        </dgm:presLayoutVars>
      </dgm:prSet>
      <dgm:spPr/>
    </dgm:pt>
    <dgm:pt modelId="{5A1425FE-C43C-4F69-A10F-9D1DE0CEEF28}" type="pres">
      <dgm:prSet presAssocID="{40E8D61B-BF3F-492C-AD84-E63885331DBD}" presName="sibTrans" presStyleLbl="sibTrans2D1" presStyleIdx="1" presStyleCnt="3"/>
      <dgm:spPr/>
    </dgm:pt>
    <dgm:pt modelId="{E1F98B70-CBA0-4926-8579-4DB441EB74A0}" type="pres">
      <dgm:prSet presAssocID="{40E8D61B-BF3F-492C-AD84-E63885331DBD}" presName="connTx" presStyleLbl="sibTrans2D1" presStyleIdx="1" presStyleCnt="3"/>
      <dgm:spPr/>
    </dgm:pt>
    <dgm:pt modelId="{88BD0230-DE83-4381-B2E9-9BFD9E607BE9}" type="pres">
      <dgm:prSet presAssocID="{9CD5C97F-741C-45ED-8374-556050ACDE69}" presName="composite" presStyleCnt="0"/>
      <dgm:spPr/>
    </dgm:pt>
    <dgm:pt modelId="{BDB08B4D-EFDE-4DB9-AF19-1004C05B3A87}" type="pres">
      <dgm:prSet presAssocID="{9CD5C97F-741C-45ED-8374-556050ACDE69}" presName="parTx" presStyleLbl="node1" presStyleIdx="1" presStyleCnt="4">
        <dgm:presLayoutVars>
          <dgm:chMax val="0"/>
          <dgm:chPref val="0"/>
          <dgm:bulletEnabled val="1"/>
        </dgm:presLayoutVars>
      </dgm:prSet>
      <dgm:spPr/>
    </dgm:pt>
    <dgm:pt modelId="{DD71F499-FAE4-4077-9B42-650E8A56D316}" type="pres">
      <dgm:prSet presAssocID="{9CD5C97F-741C-45ED-8374-556050ACDE69}" presName="parSh" presStyleLbl="node1" presStyleIdx="2" presStyleCnt="4"/>
      <dgm:spPr/>
    </dgm:pt>
    <dgm:pt modelId="{425CFC1E-2D40-4A96-9F5E-65A2C73CF7AE}" type="pres">
      <dgm:prSet presAssocID="{9CD5C97F-741C-45ED-8374-556050ACDE69}" presName="desTx" presStyleLbl="fgAcc1" presStyleIdx="2" presStyleCnt="4">
        <dgm:presLayoutVars>
          <dgm:bulletEnabled val="1"/>
        </dgm:presLayoutVars>
      </dgm:prSet>
      <dgm:spPr/>
    </dgm:pt>
    <dgm:pt modelId="{5CE38163-AA31-4CCA-BF51-EB4BBAFA7EB8}" type="pres">
      <dgm:prSet presAssocID="{EE751A33-3E6A-4DF0-86AB-90AC6436349F}" presName="sibTrans" presStyleLbl="sibTrans2D1" presStyleIdx="2" presStyleCnt="3"/>
      <dgm:spPr/>
    </dgm:pt>
    <dgm:pt modelId="{0726A027-9C14-4101-9DA9-5924DC35A1A8}" type="pres">
      <dgm:prSet presAssocID="{EE751A33-3E6A-4DF0-86AB-90AC6436349F}" presName="connTx" presStyleLbl="sibTrans2D1" presStyleIdx="2" presStyleCnt="3"/>
      <dgm:spPr/>
    </dgm:pt>
    <dgm:pt modelId="{4C6B7F5E-7364-42FE-A808-E9A81D73CE6D}" type="pres">
      <dgm:prSet presAssocID="{1F3D0C22-472F-4AF2-93B8-9C47C5BAEB6D}" presName="composite" presStyleCnt="0"/>
      <dgm:spPr/>
    </dgm:pt>
    <dgm:pt modelId="{9F594012-A322-4AAE-9989-315BF18C3565}" type="pres">
      <dgm:prSet presAssocID="{1F3D0C22-472F-4AF2-93B8-9C47C5BAEB6D}" presName="parTx" presStyleLbl="node1" presStyleIdx="2" presStyleCnt="4">
        <dgm:presLayoutVars>
          <dgm:chMax val="0"/>
          <dgm:chPref val="0"/>
          <dgm:bulletEnabled val="1"/>
        </dgm:presLayoutVars>
      </dgm:prSet>
      <dgm:spPr/>
    </dgm:pt>
    <dgm:pt modelId="{A6BF0FE9-5A59-4027-86BC-918072DCFCCB}" type="pres">
      <dgm:prSet presAssocID="{1F3D0C22-472F-4AF2-93B8-9C47C5BAEB6D}" presName="parSh" presStyleLbl="node1" presStyleIdx="3" presStyleCnt="4"/>
      <dgm:spPr/>
    </dgm:pt>
    <dgm:pt modelId="{6F373C87-D8AA-4830-96BA-CA2CAD4522E7}" type="pres">
      <dgm:prSet presAssocID="{1F3D0C22-472F-4AF2-93B8-9C47C5BAEB6D}" presName="desTx" presStyleLbl="fgAcc1" presStyleIdx="3" presStyleCnt="4">
        <dgm:presLayoutVars>
          <dgm:bulletEnabled val="1"/>
        </dgm:presLayoutVars>
      </dgm:prSet>
      <dgm:spPr/>
    </dgm:pt>
  </dgm:ptLst>
  <dgm:cxnLst>
    <dgm:cxn modelId="{ED8D7E00-0334-4FDD-844E-CA0C414414B6}" srcId="{7B37D8D8-54EE-4F3C-A0B0-965633DB8936}" destId="{78FA7E34-98B9-407B-9F79-594BE232C8B4}" srcOrd="0" destOrd="0" parTransId="{4B50509A-C661-42E4-B3E6-63F22DD0D09B}" sibTransId="{4B4A3870-E2C4-4010-91A1-402A158F1040}"/>
    <dgm:cxn modelId="{43E4F606-DD42-49CB-9BF9-AC2076367B96}" srcId="{467D2B4F-A4F3-4D5F-8008-7A097216F2AC}" destId="{9CD5C97F-741C-45ED-8374-556050ACDE69}" srcOrd="2" destOrd="0" parTransId="{1A29CD8B-6896-4B99-BC58-A18A1D0BC510}" sibTransId="{EE751A33-3E6A-4DF0-86AB-90AC6436349F}"/>
    <dgm:cxn modelId="{34547B0A-56CE-4F69-A9CF-7EFA5ADB03A1}" type="presOf" srcId="{1F3D0C22-472F-4AF2-93B8-9C47C5BAEB6D}" destId="{A6BF0FE9-5A59-4027-86BC-918072DCFCCB}" srcOrd="1" destOrd="0" presId="urn:microsoft.com/office/officeart/2005/8/layout/process3"/>
    <dgm:cxn modelId="{6311BA0C-E142-48FA-B075-A473A0AADC09}" srcId="{9CD5C97F-741C-45ED-8374-556050ACDE69}" destId="{9F9293A2-9B13-46C9-A6BC-BE2BECFD988D}" srcOrd="2" destOrd="0" parTransId="{5A757B71-D9F4-4F12-BA0C-07E48D699724}" sibTransId="{02F3A2CE-24C4-4484-B68F-A3A47EA715EE}"/>
    <dgm:cxn modelId="{EC0B4A0E-38EA-4A07-8EF2-8B2F0DEE54DA}" type="presOf" srcId="{451FD2E2-F81B-40DC-BDD9-6D8EF89238B6}" destId="{549CA3A9-FF5E-44BD-B940-023B8DFE1350}" srcOrd="0" destOrd="0" presId="urn:microsoft.com/office/officeart/2005/8/layout/process3"/>
    <dgm:cxn modelId="{C7F7791C-8AD1-4B3D-9352-984021BA2789}" type="presOf" srcId="{95952B03-A3D2-4F25-B4F0-207846EE6E4B}" destId="{610E9334-2022-4541-9E88-6714B0E4BA65}" srcOrd="1" destOrd="0" presId="urn:microsoft.com/office/officeart/2005/8/layout/process3"/>
    <dgm:cxn modelId="{4029DC1F-F29D-42AC-BB8D-865E88C0CD9A}" srcId="{7B37D8D8-54EE-4F3C-A0B0-965633DB8936}" destId="{31F576FD-89FC-4C0B-8808-C6F376992D42}" srcOrd="1" destOrd="0" parTransId="{091A30AC-DE84-4D1C-866D-16AA11238B6E}" sibTransId="{A822332D-9645-4208-A8B8-67A51264F214}"/>
    <dgm:cxn modelId="{8BDEF921-90F5-4EB8-BA12-A31F695FC39A}" type="presOf" srcId="{D67A40FE-C253-4B3F-9420-89F700E563B9}" destId="{549CA3A9-FF5E-44BD-B940-023B8DFE1350}" srcOrd="0" destOrd="3" presId="urn:microsoft.com/office/officeart/2005/8/layout/process3"/>
    <dgm:cxn modelId="{8494FC25-A309-4138-87FC-81F87CC7539E}" srcId="{7B37D8D8-54EE-4F3C-A0B0-965633DB8936}" destId="{4BEFC11F-A9C6-4FE5-AF2C-845B650078EA}" srcOrd="3" destOrd="0" parTransId="{38FB1A31-8107-465D-86DB-F47A93772B28}" sibTransId="{6A7541AF-1899-4258-9494-7D8221EDAB0A}"/>
    <dgm:cxn modelId="{92A11B28-0791-4749-8CBF-B596A0D447D4}" type="presOf" srcId="{FF10E92A-8BBA-4A20-990A-A8F835FBDC07}" destId="{549CA3A9-FF5E-44BD-B940-023B8DFE1350}" srcOrd="0" destOrd="2" presId="urn:microsoft.com/office/officeart/2005/8/layout/process3"/>
    <dgm:cxn modelId="{274E2335-D57F-4DCB-B529-42D13CA6C34B}" srcId="{467D2B4F-A4F3-4D5F-8008-7A097216F2AC}" destId="{1F3D0C22-472F-4AF2-93B8-9C47C5BAEB6D}" srcOrd="3" destOrd="0" parTransId="{696EFA43-9263-4DB8-AA72-92849AEA6574}" sibTransId="{044347F1-5368-45DE-AEE7-D72BFE4D15E1}"/>
    <dgm:cxn modelId="{50CB463F-2776-4FCD-A85D-FA9D59FD0906}" type="presOf" srcId="{9CD5C97F-741C-45ED-8374-556050ACDE69}" destId="{DD71F499-FAE4-4077-9B42-650E8A56D316}" srcOrd="1" destOrd="0" presId="urn:microsoft.com/office/officeart/2005/8/layout/process3"/>
    <dgm:cxn modelId="{DDBDDB5E-1133-4FB1-8D6E-4270B4406B40}" type="presOf" srcId="{F887354E-BDB1-4822-B44E-95157462ECAC}" destId="{6CA3F389-7622-4C0A-9427-4F089BAB2D01}" srcOrd="1" destOrd="0" presId="urn:microsoft.com/office/officeart/2005/8/layout/process3"/>
    <dgm:cxn modelId="{B54FC247-647B-463C-83C9-18FD8FB8BD1E}" type="presOf" srcId="{7B37D8D8-54EE-4F3C-A0B0-965633DB8936}" destId="{E01D862E-73E1-4A2E-956A-60F03AD9DCED}" srcOrd="1" destOrd="0" presId="urn:microsoft.com/office/officeart/2005/8/layout/process3"/>
    <dgm:cxn modelId="{DF4CF747-D0DC-42AD-9135-FB9B20A308A8}" srcId="{467D2B4F-A4F3-4D5F-8008-7A097216F2AC}" destId="{F887354E-BDB1-4822-B44E-95157462ECAC}" srcOrd="1" destOrd="0" parTransId="{385F2A0E-DD09-4885-8531-D753CBC36D00}" sibTransId="{40E8D61B-BF3F-492C-AD84-E63885331DBD}"/>
    <dgm:cxn modelId="{DD41D548-AA15-4F53-8F3E-73590B513C2C}" type="presOf" srcId="{31F576FD-89FC-4C0B-8808-C6F376992D42}" destId="{82854016-6C8F-4713-9A97-6D317D31C40B}" srcOrd="0" destOrd="1" presId="urn:microsoft.com/office/officeart/2005/8/layout/process3"/>
    <dgm:cxn modelId="{20537369-4200-4EBF-9F65-7AC619527991}" srcId="{9CD5C97F-741C-45ED-8374-556050ACDE69}" destId="{AD54E7E8-9F19-4E1C-9DBA-32AD3753C2DD}" srcOrd="1" destOrd="0" parTransId="{40393767-D673-441B-A579-5B1388797510}" sibTransId="{4F6BA4F1-FF72-495D-8EA2-5794CD3C06F7}"/>
    <dgm:cxn modelId="{F9E9254C-FBDD-44DC-95D5-FA1E4BD9705D}" srcId="{9CD5C97F-741C-45ED-8374-556050ACDE69}" destId="{3C07955C-307C-4BBF-B770-8202DE4F2324}" srcOrd="0" destOrd="0" parTransId="{74B1496E-9795-4145-B794-D2F6839D0DF2}" sibTransId="{D77D55B6-1B4D-45AE-8A03-F1B07AD36A8A}"/>
    <dgm:cxn modelId="{CA9D4150-AFC4-49F9-917C-6595569E2D3E}" type="presOf" srcId="{F887354E-BDB1-4822-B44E-95157462ECAC}" destId="{696747EF-7FD2-4F12-87F2-81D6FA6535E4}" srcOrd="0" destOrd="0" presId="urn:microsoft.com/office/officeart/2005/8/layout/process3"/>
    <dgm:cxn modelId="{81D2D771-5E29-4A25-8D6B-AB1AFEBB47C4}" type="presOf" srcId="{EE751A33-3E6A-4DF0-86AB-90AC6436349F}" destId="{5CE38163-AA31-4CCA-BF51-EB4BBAFA7EB8}" srcOrd="0" destOrd="0" presId="urn:microsoft.com/office/officeart/2005/8/layout/process3"/>
    <dgm:cxn modelId="{BA2A5553-29FC-4D3E-B708-FE290CA755E5}" type="presOf" srcId="{467D2B4F-A4F3-4D5F-8008-7A097216F2AC}" destId="{BA344FAF-5900-4E5B-9211-7191ED639294}" srcOrd="0" destOrd="0" presId="urn:microsoft.com/office/officeart/2005/8/layout/process3"/>
    <dgm:cxn modelId="{57DA2257-C615-4F17-8119-BD9CCFB59408}" type="presOf" srcId="{95952B03-A3D2-4F25-B4F0-207846EE6E4B}" destId="{ED1FBDC3-3655-4F78-B90C-BD9748017B92}" srcOrd="0" destOrd="0" presId="urn:microsoft.com/office/officeart/2005/8/layout/process3"/>
    <dgm:cxn modelId="{EC8ACA7A-77F8-4603-8654-7D3D64A763E5}" type="presOf" srcId="{1F3D0C22-472F-4AF2-93B8-9C47C5BAEB6D}" destId="{9F594012-A322-4AAE-9989-315BF18C3565}" srcOrd="0" destOrd="0" presId="urn:microsoft.com/office/officeart/2005/8/layout/process3"/>
    <dgm:cxn modelId="{CCB88B7D-096F-4548-B46B-4BA8C701673E}" srcId="{1F3D0C22-472F-4AF2-93B8-9C47C5BAEB6D}" destId="{DD3F404C-E2F5-46BC-80CA-37E0962BBFDA}" srcOrd="1" destOrd="0" parTransId="{686519AF-4D91-4A28-B532-13CDFE53743B}" sibTransId="{BE4073C9-1C66-4345-8937-EF1DC92F6DE3}"/>
    <dgm:cxn modelId="{9D7EBA7F-0665-4B1A-877C-4945C72225E2}" type="presOf" srcId="{9CD5C97F-741C-45ED-8374-556050ACDE69}" destId="{BDB08B4D-EFDE-4DB9-AF19-1004C05B3A87}" srcOrd="0" destOrd="0" presId="urn:microsoft.com/office/officeart/2005/8/layout/process3"/>
    <dgm:cxn modelId="{6776568D-3638-494F-8D10-20C2D5ADBF98}" type="presOf" srcId="{C7DA3D5A-75DE-45F3-893E-DD5D5F1D0939}" destId="{82854016-6C8F-4713-9A97-6D317D31C40B}" srcOrd="0" destOrd="2" presId="urn:microsoft.com/office/officeart/2005/8/layout/process3"/>
    <dgm:cxn modelId="{EA573792-E0CE-45A2-ACCB-B28B4410B1BC}" srcId="{467D2B4F-A4F3-4D5F-8008-7A097216F2AC}" destId="{7B37D8D8-54EE-4F3C-A0B0-965633DB8936}" srcOrd="0" destOrd="0" parTransId="{00E20A8B-AA6E-4053-A046-940CCF03D1E3}" sibTransId="{95952B03-A3D2-4F25-B4F0-207846EE6E4B}"/>
    <dgm:cxn modelId="{5A798992-5C01-4FCB-8529-AD94A0D1BD34}" type="presOf" srcId="{7B37D8D8-54EE-4F3C-A0B0-965633DB8936}" destId="{7C53E00C-C12E-4DC2-8B7B-13BDA8958D43}" srcOrd="0" destOrd="0" presId="urn:microsoft.com/office/officeart/2005/8/layout/process3"/>
    <dgm:cxn modelId="{900AD095-067D-4116-8CD2-8E938387AE5B}" srcId="{F887354E-BDB1-4822-B44E-95157462ECAC}" destId="{D67A40FE-C253-4B3F-9420-89F700E563B9}" srcOrd="3" destOrd="0" parTransId="{D45949F5-7CEE-44E4-9F9E-B887A5F2BBE3}" sibTransId="{E18D0FE0-E52F-40D0-887E-D96F23C8B18E}"/>
    <dgm:cxn modelId="{9D819C9B-11A6-4C64-B60B-72727EEDFFEF}" type="presOf" srcId="{DD3F404C-E2F5-46BC-80CA-37E0962BBFDA}" destId="{6F373C87-D8AA-4830-96BA-CA2CAD4522E7}" srcOrd="0" destOrd="1" presId="urn:microsoft.com/office/officeart/2005/8/layout/process3"/>
    <dgm:cxn modelId="{B60B4DA2-939D-4C9F-9BF9-6481797EDF99}" type="presOf" srcId="{C0E2744C-E690-4D31-A0C3-9D9BBFE25BEA}" destId="{549CA3A9-FF5E-44BD-B940-023B8DFE1350}" srcOrd="0" destOrd="1" presId="urn:microsoft.com/office/officeart/2005/8/layout/process3"/>
    <dgm:cxn modelId="{476AD8AF-EA1C-412A-81A2-237D6835B3ED}" srcId="{F887354E-BDB1-4822-B44E-95157462ECAC}" destId="{FF10E92A-8BBA-4A20-990A-A8F835FBDC07}" srcOrd="2" destOrd="0" parTransId="{7504F764-CFCB-4F7E-8C38-75DA56BDE58C}" sibTransId="{BC24FDE5-F68B-401E-A494-601DC49C9D00}"/>
    <dgm:cxn modelId="{0CC1D6B8-8516-4315-918D-88F35DDA48EB}" type="presOf" srcId="{EE751A33-3E6A-4DF0-86AB-90AC6436349F}" destId="{0726A027-9C14-4101-9DA9-5924DC35A1A8}" srcOrd="1" destOrd="0" presId="urn:microsoft.com/office/officeart/2005/8/layout/process3"/>
    <dgm:cxn modelId="{03DC14BF-D7C2-4D45-A889-6E79D4DE6E0F}" srcId="{7B37D8D8-54EE-4F3C-A0B0-965633DB8936}" destId="{C7DA3D5A-75DE-45F3-893E-DD5D5F1D0939}" srcOrd="2" destOrd="0" parTransId="{DC35BECD-BE20-4CE9-A387-40781C0181A7}" sibTransId="{5997C28A-FB46-4DDE-8EFE-33F03BAE7231}"/>
    <dgm:cxn modelId="{6B655BCB-2B7C-4A8E-A785-AF9503E8B811}" srcId="{1F3D0C22-472F-4AF2-93B8-9C47C5BAEB6D}" destId="{F0782BE7-F345-4DF2-B713-63D290D72E42}" srcOrd="0" destOrd="0" parTransId="{BCD0547B-E7B3-469C-8459-A3838C09478B}" sibTransId="{65942135-650C-45CE-98D1-01FA9297613A}"/>
    <dgm:cxn modelId="{7011C8CC-720C-4169-8109-776247174316}" type="presOf" srcId="{40E8D61B-BF3F-492C-AD84-E63885331DBD}" destId="{5A1425FE-C43C-4F69-A10F-9D1DE0CEEF28}" srcOrd="0" destOrd="0" presId="urn:microsoft.com/office/officeart/2005/8/layout/process3"/>
    <dgm:cxn modelId="{B61431CD-1901-4796-97F6-A610396097EA}" type="presOf" srcId="{40E8D61B-BF3F-492C-AD84-E63885331DBD}" destId="{E1F98B70-CBA0-4926-8579-4DB441EB74A0}" srcOrd="1" destOrd="0" presId="urn:microsoft.com/office/officeart/2005/8/layout/process3"/>
    <dgm:cxn modelId="{8A6BEBCD-E1A4-4519-AA81-C3B705B25A37}" type="presOf" srcId="{F0782BE7-F345-4DF2-B713-63D290D72E42}" destId="{6F373C87-D8AA-4830-96BA-CA2CAD4522E7}" srcOrd="0" destOrd="0" presId="urn:microsoft.com/office/officeart/2005/8/layout/process3"/>
    <dgm:cxn modelId="{A81133D1-098F-4860-955E-4B370A1E6184}" srcId="{1F3D0C22-472F-4AF2-93B8-9C47C5BAEB6D}" destId="{801CCA7F-E872-4FF5-BB38-1B967D2929BF}" srcOrd="2" destOrd="0" parTransId="{B663E076-313C-4FB2-B1C6-799321472F2B}" sibTransId="{CC3C56DF-6D71-43D1-B1AB-5986C3E3CF77}"/>
    <dgm:cxn modelId="{9B59F2D6-3E8B-422C-B8D3-F7018195F11C}" type="presOf" srcId="{AD54E7E8-9F19-4E1C-9DBA-32AD3753C2DD}" destId="{425CFC1E-2D40-4A96-9F5E-65A2C73CF7AE}" srcOrd="0" destOrd="1" presId="urn:microsoft.com/office/officeart/2005/8/layout/process3"/>
    <dgm:cxn modelId="{A2BF21D8-A244-40B0-BD9A-F5BF8EAE1C61}" srcId="{F887354E-BDB1-4822-B44E-95157462ECAC}" destId="{451FD2E2-F81B-40DC-BDD9-6D8EF89238B6}" srcOrd="0" destOrd="0" parTransId="{A298753E-A571-433E-9A1F-1900F5E67C85}" sibTransId="{0FAB1F9B-0BE8-4CF0-B2CE-D54E9D5827F9}"/>
    <dgm:cxn modelId="{3CF943D9-2751-4844-8CEF-AC4A1D63556C}" type="presOf" srcId="{9F9293A2-9B13-46C9-A6BC-BE2BECFD988D}" destId="{425CFC1E-2D40-4A96-9F5E-65A2C73CF7AE}" srcOrd="0" destOrd="2" presId="urn:microsoft.com/office/officeart/2005/8/layout/process3"/>
    <dgm:cxn modelId="{19A4AFD9-0590-4A8F-8A40-7E66CF9CAFD4}" type="presOf" srcId="{3C07955C-307C-4BBF-B770-8202DE4F2324}" destId="{425CFC1E-2D40-4A96-9F5E-65A2C73CF7AE}" srcOrd="0" destOrd="0" presId="urn:microsoft.com/office/officeart/2005/8/layout/process3"/>
    <dgm:cxn modelId="{A6080BDA-4018-4713-865B-9980A173A21A}" type="presOf" srcId="{4BEFC11F-A9C6-4FE5-AF2C-845B650078EA}" destId="{82854016-6C8F-4713-9A97-6D317D31C40B}" srcOrd="0" destOrd="3" presId="urn:microsoft.com/office/officeart/2005/8/layout/process3"/>
    <dgm:cxn modelId="{7A9424E3-F0AF-42E9-8BB3-61968A6A5802}" srcId="{F887354E-BDB1-4822-B44E-95157462ECAC}" destId="{C0E2744C-E690-4D31-A0C3-9D9BBFE25BEA}" srcOrd="1" destOrd="0" parTransId="{CA686AF7-B007-4541-B511-72872B9273DD}" sibTransId="{5505ED08-B225-4785-ACEE-EFDCDC6B1D3D}"/>
    <dgm:cxn modelId="{6CC11BEC-6C49-4E4B-9380-9983A9949B6E}" type="presOf" srcId="{801CCA7F-E872-4FF5-BB38-1B967D2929BF}" destId="{6F373C87-D8AA-4830-96BA-CA2CAD4522E7}" srcOrd="0" destOrd="2" presId="urn:microsoft.com/office/officeart/2005/8/layout/process3"/>
    <dgm:cxn modelId="{22D926F2-4013-40DA-BA46-DFCFF3470FBE}" type="presOf" srcId="{78FA7E34-98B9-407B-9F79-594BE232C8B4}" destId="{82854016-6C8F-4713-9A97-6D317D31C40B}" srcOrd="0" destOrd="0" presId="urn:microsoft.com/office/officeart/2005/8/layout/process3"/>
    <dgm:cxn modelId="{85A82285-D6B6-40EC-B136-DFC43145D7CD}" type="presParOf" srcId="{BA344FAF-5900-4E5B-9211-7191ED639294}" destId="{084B3116-9BB6-4A02-BF92-56C1F0AFFB14}" srcOrd="0" destOrd="0" presId="urn:microsoft.com/office/officeart/2005/8/layout/process3"/>
    <dgm:cxn modelId="{31CF1D57-E314-4496-BAE9-CFA3405D94E8}" type="presParOf" srcId="{084B3116-9BB6-4A02-BF92-56C1F0AFFB14}" destId="{7C53E00C-C12E-4DC2-8B7B-13BDA8958D43}" srcOrd="0" destOrd="0" presId="urn:microsoft.com/office/officeart/2005/8/layout/process3"/>
    <dgm:cxn modelId="{A19E2785-378A-4C6D-93F5-00C937A0805A}" type="presParOf" srcId="{084B3116-9BB6-4A02-BF92-56C1F0AFFB14}" destId="{E01D862E-73E1-4A2E-956A-60F03AD9DCED}" srcOrd="1" destOrd="0" presId="urn:microsoft.com/office/officeart/2005/8/layout/process3"/>
    <dgm:cxn modelId="{26583A9C-585F-44C0-B17F-CD30DECBFDFE}" type="presParOf" srcId="{084B3116-9BB6-4A02-BF92-56C1F0AFFB14}" destId="{82854016-6C8F-4713-9A97-6D317D31C40B}" srcOrd="2" destOrd="0" presId="urn:microsoft.com/office/officeart/2005/8/layout/process3"/>
    <dgm:cxn modelId="{E807F927-7682-4857-9811-A5E552340573}" type="presParOf" srcId="{BA344FAF-5900-4E5B-9211-7191ED639294}" destId="{ED1FBDC3-3655-4F78-B90C-BD9748017B92}" srcOrd="1" destOrd="0" presId="urn:microsoft.com/office/officeart/2005/8/layout/process3"/>
    <dgm:cxn modelId="{4A57673B-EF99-466E-894E-4ABE04DF6105}" type="presParOf" srcId="{ED1FBDC3-3655-4F78-B90C-BD9748017B92}" destId="{610E9334-2022-4541-9E88-6714B0E4BA65}" srcOrd="0" destOrd="0" presId="urn:microsoft.com/office/officeart/2005/8/layout/process3"/>
    <dgm:cxn modelId="{4B7E712C-C5DF-4C63-86B1-A3BA78308395}" type="presParOf" srcId="{BA344FAF-5900-4E5B-9211-7191ED639294}" destId="{848B60A5-0509-4646-B4F3-523D177D9CB6}" srcOrd="2" destOrd="0" presId="urn:microsoft.com/office/officeart/2005/8/layout/process3"/>
    <dgm:cxn modelId="{BF209AF9-FC04-4C26-B87E-8EEB521E9994}" type="presParOf" srcId="{848B60A5-0509-4646-B4F3-523D177D9CB6}" destId="{696747EF-7FD2-4F12-87F2-81D6FA6535E4}" srcOrd="0" destOrd="0" presId="urn:microsoft.com/office/officeart/2005/8/layout/process3"/>
    <dgm:cxn modelId="{5F5FE6E8-60CD-4274-8776-A379787785A4}" type="presParOf" srcId="{848B60A5-0509-4646-B4F3-523D177D9CB6}" destId="{6CA3F389-7622-4C0A-9427-4F089BAB2D01}" srcOrd="1" destOrd="0" presId="urn:microsoft.com/office/officeart/2005/8/layout/process3"/>
    <dgm:cxn modelId="{B71C5759-D3D8-4B3D-8477-BA258CBD85A3}" type="presParOf" srcId="{848B60A5-0509-4646-B4F3-523D177D9CB6}" destId="{549CA3A9-FF5E-44BD-B940-023B8DFE1350}" srcOrd="2" destOrd="0" presId="urn:microsoft.com/office/officeart/2005/8/layout/process3"/>
    <dgm:cxn modelId="{6E931DD5-15ED-4437-9735-25EA4A553E94}" type="presParOf" srcId="{BA344FAF-5900-4E5B-9211-7191ED639294}" destId="{5A1425FE-C43C-4F69-A10F-9D1DE0CEEF28}" srcOrd="3" destOrd="0" presId="urn:microsoft.com/office/officeart/2005/8/layout/process3"/>
    <dgm:cxn modelId="{5892CB73-D84F-4900-B566-FE0CB51A11B3}" type="presParOf" srcId="{5A1425FE-C43C-4F69-A10F-9D1DE0CEEF28}" destId="{E1F98B70-CBA0-4926-8579-4DB441EB74A0}" srcOrd="0" destOrd="0" presId="urn:microsoft.com/office/officeart/2005/8/layout/process3"/>
    <dgm:cxn modelId="{BB7BDD19-3507-4BE7-91E6-545CDDA63A6A}" type="presParOf" srcId="{BA344FAF-5900-4E5B-9211-7191ED639294}" destId="{88BD0230-DE83-4381-B2E9-9BFD9E607BE9}" srcOrd="4" destOrd="0" presId="urn:microsoft.com/office/officeart/2005/8/layout/process3"/>
    <dgm:cxn modelId="{AF382C50-6C52-462F-B521-B68A7B94FADF}" type="presParOf" srcId="{88BD0230-DE83-4381-B2E9-9BFD9E607BE9}" destId="{BDB08B4D-EFDE-4DB9-AF19-1004C05B3A87}" srcOrd="0" destOrd="0" presId="urn:microsoft.com/office/officeart/2005/8/layout/process3"/>
    <dgm:cxn modelId="{76C53867-D3BF-479A-90F6-BA6CEDB59371}" type="presParOf" srcId="{88BD0230-DE83-4381-B2E9-9BFD9E607BE9}" destId="{DD71F499-FAE4-4077-9B42-650E8A56D316}" srcOrd="1" destOrd="0" presId="urn:microsoft.com/office/officeart/2005/8/layout/process3"/>
    <dgm:cxn modelId="{00681FC7-70A0-4793-AF76-B673A2C49D6B}" type="presParOf" srcId="{88BD0230-DE83-4381-B2E9-9BFD9E607BE9}" destId="{425CFC1E-2D40-4A96-9F5E-65A2C73CF7AE}" srcOrd="2" destOrd="0" presId="urn:microsoft.com/office/officeart/2005/8/layout/process3"/>
    <dgm:cxn modelId="{7218C22A-44B6-490E-9E2E-FB54F0E9F6A4}" type="presParOf" srcId="{BA344FAF-5900-4E5B-9211-7191ED639294}" destId="{5CE38163-AA31-4CCA-BF51-EB4BBAFA7EB8}" srcOrd="5" destOrd="0" presId="urn:microsoft.com/office/officeart/2005/8/layout/process3"/>
    <dgm:cxn modelId="{08197CB2-4324-49BB-BB07-3764E1BB2415}" type="presParOf" srcId="{5CE38163-AA31-4CCA-BF51-EB4BBAFA7EB8}" destId="{0726A027-9C14-4101-9DA9-5924DC35A1A8}" srcOrd="0" destOrd="0" presId="urn:microsoft.com/office/officeart/2005/8/layout/process3"/>
    <dgm:cxn modelId="{091AFAE9-7487-429D-A898-EAB6984CFD5C}" type="presParOf" srcId="{BA344FAF-5900-4E5B-9211-7191ED639294}" destId="{4C6B7F5E-7364-42FE-A808-E9A81D73CE6D}" srcOrd="6" destOrd="0" presId="urn:microsoft.com/office/officeart/2005/8/layout/process3"/>
    <dgm:cxn modelId="{914F424F-E167-44E2-9232-FCF62A20E63C}" type="presParOf" srcId="{4C6B7F5E-7364-42FE-A808-E9A81D73CE6D}" destId="{9F594012-A322-4AAE-9989-315BF18C3565}" srcOrd="0" destOrd="0" presId="urn:microsoft.com/office/officeart/2005/8/layout/process3"/>
    <dgm:cxn modelId="{1282175D-AF21-498E-9690-39BBB281D2C5}" type="presParOf" srcId="{4C6B7F5E-7364-42FE-A808-E9A81D73CE6D}" destId="{A6BF0FE9-5A59-4027-86BC-918072DCFCCB}" srcOrd="1" destOrd="0" presId="urn:microsoft.com/office/officeart/2005/8/layout/process3"/>
    <dgm:cxn modelId="{38A12B78-721B-498D-B98F-1A78A4620B33}" type="presParOf" srcId="{4C6B7F5E-7364-42FE-A808-E9A81D73CE6D}" destId="{6F373C87-D8AA-4830-96BA-CA2CAD4522E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BE44AA-76DA-4117-85EE-945C30855E3D}" type="doc">
      <dgm:prSet loTypeId="urn:microsoft.com/office/officeart/2005/8/layout/default" loCatId="list" qsTypeId="urn:microsoft.com/office/officeart/2005/8/quickstyle/simple1" qsCatId="simple" csTypeId="urn:microsoft.com/office/officeart/2005/8/colors/accent5_2" csCatId="accent5" phldr="1"/>
      <dgm:spPr/>
      <dgm:t>
        <a:bodyPr/>
        <a:lstStyle/>
        <a:p>
          <a:endParaRPr lang="fr-BE"/>
        </a:p>
      </dgm:t>
    </dgm:pt>
    <dgm:pt modelId="{9D416324-1B6C-4BA0-912C-FE040BDEE051}">
      <dgm:prSet phldrT="[Texte]"/>
      <dgm:spPr/>
      <dgm:t>
        <a:bodyPr/>
        <a:lstStyle/>
        <a:p>
          <a:r>
            <a:rPr lang="fr-BE" dirty="0"/>
            <a:t>Information</a:t>
          </a:r>
          <a:r>
            <a:rPr lang="fr-BE" baseline="0" dirty="0"/>
            <a:t> et orientation</a:t>
          </a:r>
          <a:endParaRPr lang="fr-BE" dirty="0"/>
        </a:p>
      </dgm:t>
    </dgm:pt>
    <dgm:pt modelId="{A9F03517-0B73-4247-8768-A1FA59192C26}" type="parTrans" cxnId="{74B60341-2607-4BF5-AA0A-20309717BD7C}">
      <dgm:prSet/>
      <dgm:spPr/>
      <dgm:t>
        <a:bodyPr/>
        <a:lstStyle/>
        <a:p>
          <a:endParaRPr lang="fr-BE"/>
        </a:p>
      </dgm:t>
    </dgm:pt>
    <dgm:pt modelId="{7ECFD003-76C2-4F36-BFB3-CB8A6B0E91E9}" type="sibTrans" cxnId="{74B60341-2607-4BF5-AA0A-20309717BD7C}">
      <dgm:prSet/>
      <dgm:spPr/>
      <dgm:t>
        <a:bodyPr/>
        <a:lstStyle/>
        <a:p>
          <a:endParaRPr lang="fr-BE"/>
        </a:p>
      </dgm:t>
    </dgm:pt>
    <dgm:pt modelId="{AF161E5C-52E4-45D4-B7D5-D8798B18E6FB}">
      <dgm:prSet phldrT="[Texte]"/>
      <dgm:spPr/>
      <dgm:t>
        <a:bodyPr/>
        <a:lstStyle/>
        <a:p>
          <a:r>
            <a:rPr lang="fr-BE"/>
            <a:t>Disciplinaire</a:t>
          </a:r>
        </a:p>
      </dgm:t>
    </dgm:pt>
    <dgm:pt modelId="{3791F24F-B7E8-454E-81EF-214579622080}" type="parTrans" cxnId="{AA3005D2-7D78-4CB3-A480-7FF06258E782}">
      <dgm:prSet/>
      <dgm:spPr/>
      <dgm:t>
        <a:bodyPr/>
        <a:lstStyle/>
        <a:p>
          <a:endParaRPr lang="fr-BE"/>
        </a:p>
      </dgm:t>
    </dgm:pt>
    <dgm:pt modelId="{46157A46-6608-4F6A-82C4-4166246D89B2}" type="sibTrans" cxnId="{AA3005D2-7D78-4CB3-A480-7FF06258E782}">
      <dgm:prSet/>
      <dgm:spPr/>
      <dgm:t>
        <a:bodyPr/>
        <a:lstStyle/>
        <a:p>
          <a:endParaRPr lang="fr-BE"/>
        </a:p>
      </dgm:t>
    </dgm:pt>
    <dgm:pt modelId="{E1B2B389-5D07-4E45-B36F-026C3EDC4000}">
      <dgm:prSet phldrT="[Texte]"/>
      <dgm:spPr/>
      <dgm:t>
        <a:bodyPr/>
        <a:lstStyle/>
        <a:p>
          <a:r>
            <a:rPr lang="fr-BE"/>
            <a:t>Administratif</a:t>
          </a:r>
        </a:p>
      </dgm:t>
    </dgm:pt>
    <dgm:pt modelId="{2BF8CF34-A25A-4C8C-9986-B5A0B5192572}" type="parTrans" cxnId="{A1196174-7FD4-4AA8-92B3-CC827929143E}">
      <dgm:prSet/>
      <dgm:spPr/>
      <dgm:t>
        <a:bodyPr/>
        <a:lstStyle/>
        <a:p>
          <a:endParaRPr lang="fr-BE"/>
        </a:p>
      </dgm:t>
    </dgm:pt>
    <dgm:pt modelId="{61F1589E-B5CA-4E94-9AC2-BD6B239A04AB}" type="sibTrans" cxnId="{A1196174-7FD4-4AA8-92B3-CC827929143E}">
      <dgm:prSet/>
      <dgm:spPr/>
      <dgm:t>
        <a:bodyPr/>
        <a:lstStyle/>
        <a:p>
          <a:endParaRPr lang="fr-BE"/>
        </a:p>
      </dgm:t>
    </dgm:pt>
    <dgm:pt modelId="{0538A1E2-E03C-4295-A23D-C6A5F44A0218}">
      <dgm:prSet phldrT="[Texte]"/>
      <dgm:spPr/>
      <dgm:t>
        <a:bodyPr/>
        <a:lstStyle/>
        <a:p>
          <a:r>
            <a:rPr lang="fr-BE" dirty="0"/>
            <a:t>Méthodologique</a:t>
          </a:r>
        </a:p>
      </dgm:t>
    </dgm:pt>
    <dgm:pt modelId="{18F92770-5B21-4561-89A1-B1780C299A2B}" type="parTrans" cxnId="{85112971-7D4C-4286-A583-5D4A270449D3}">
      <dgm:prSet/>
      <dgm:spPr/>
      <dgm:t>
        <a:bodyPr/>
        <a:lstStyle/>
        <a:p>
          <a:endParaRPr lang="fr-BE"/>
        </a:p>
      </dgm:t>
    </dgm:pt>
    <dgm:pt modelId="{BE7A828B-51A3-4E00-A505-D8CF6C02950E}" type="sibTrans" cxnId="{85112971-7D4C-4286-A583-5D4A270449D3}">
      <dgm:prSet/>
      <dgm:spPr/>
      <dgm:t>
        <a:bodyPr/>
        <a:lstStyle/>
        <a:p>
          <a:endParaRPr lang="fr-BE"/>
        </a:p>
      </dgm:t>
    </dgm:pt>
    <dgm:pt modelId="{87FD0AFD-AFD1-4145-99B3-AEC04F9C72C3}">
      <dgm:prSet phldrT="[Texte]"/>
      <dgm:spPr/>
      <dgm:t>
        <a:bodyPr/>
        <a:lstStyle/>
        <a:p>
          <a:r>
            <a:rPr lang="fr-BE"/>
            <a:t>Evaluation</a:t>
          </a:r>
        </a:p>
      </dgm:t>
    </dgm:pt>
    <dgm:pt modelId="{F053D447-6093-4D4A-BA9C-B3C18E6E7C7B}" type="parTrans" cxnId="{DC79D38F-8FFA-4E2B-91BF-9D351814F877}">
      <dgm:prSet/>
      <dgm:spPr/>
      <dgm:t>
        <a:bodyPr/>
        <a:lstStyle/>
        <a:p>
          <a:endParaRPr lang="fr-BE"/>
        </a:p>
      </dgm:t>
    </dgm:pt>
    <dgm:pt modelId="{726966F9-4342-4D04-B000-6639E0571E44}" type="sibTrans" cxnId="{DC79D38F-8FFA-4E2B-91BF-9D351814F877}">
      <dgm:prSet/>
      <dgm:spPr/>
      <dgm:t>
        <a:bodyPr/>
        <a:lstStyle/>
        <a:p>
          <a:endParaRPr lang="fr-BE"/>
        </a:p>
      </dgm:t>
    </dgm:pt>
    <dgm:pt modelId="{569B8DCB-ADBD-4EE9-83A9-7BE72EDC6919}" type="pres">
      <dgm:prSet presAssocID="{EEBE44AA-76DA-4117-85EE-945C30855E3D}" presName="diagram" presStyleCnt="0">
        <dgm:presLayoutVars>
          <dgm:dir/>
          <dgm:resizeHandles val="exact"/>
        </dgm:presLayoutVars>
      </dgm:prSet>
      <dgm:spPr/>
    </dgm:pt>
    <dgm:pt modelId="{B879DC84-7903-4983-AB8A-208FE4A94C78}" type="pres">
      <dgm:prSet presAssocID="{9D416324-1B6C-4BA0-912C-FE040BDEE051}" presName="node" presStyleLbl="node1" presStyleIdx="0" presStyleCnt="5">
        <dgm:presLayoutVars>
          <dgm:bulletEnabled val="1"/>
        </dgm:presLayoutVars>
      </dgm:prSet>
      <dgm:spPr/>
    </dgm:pt>
    <dgm:pt modelId="{A2719B35-3A38-454E-ACAA-8902B8EE5E9D}" type="pres">
      <dgm:prSet presAssocID="{7ECFD003-76C2-4F36-BFB3-CB8A6B0E91E9}" presName="sibTrans" presStyleCnt="0"/>
      <dgm:spPr/>
    </dgm:pt>
    <dgm:pt modelId="{4301E339-8A0E-42EF-863D-0F9A3FBC457F}" type="pres">
      <dgm:prSet presAssocID="{AF161E5C-52E4-45D4-B7D5-D8798B18E6FB}" presName="node" presStyleLbl="node1" presStyleIdx="1" presStyleCnt="5">
        <dgm:presLayoutVars>
          <dgm:bulletEnabled val="1"/>
        </dgm:presLayoutVars>
      </dgm:prSet>
      <dgm:spPr/>
    </dgm:pt>
    <dgm:pt modelId="{EA04F703-83F4-4DA8-B496-53049C7C57ED}" type="pres">
      <dgm:prSet presAssocID="{46157A46-6608-4F6A-82C4-4166246D89B2}" presName="sibTrans" presStyleCnt="0"/>
      <dgm:spPr/>
    </dgm:pt>
    <dgm:pt modelId="{60785DCC-4CE0-416B-B7FA-39AE470602C9}" type="pres">
      <dgm:prSet presAssocID="{E1B2B389-5D07-4E45-B36F-026C3EDC4000}" presName="node" presStyleLbl="node1" presStyleIdx="2" presStyleCnt="5">
        <dgm:presLayoutVars>
          <dgm:bulletEnabled val="1"/>
        </dgm:presLayoutVars>
      </dgm:prSet>
      <dgm:spPr/>
    </dgm:pt>
    <dgm:pt modelId="{28AFCD8F-7AF7-433A-85F9-D2A548E5F99A}" type="pres">
      <dgm:prSet presAssocID="{61F1589E-B5CA-4E94-9AC2-BD6B239A04AB}" presName="sibTrans" presStyleCnt="0"/>
      <dgm:spPr/>
    </dgm:pt>
    <dgm:pt modelId="{98C15414-3199-4CD9-9946-F7A145C00DFB}" type="pres">
      <dgm:prSet presAssocID="{0538A1E2-E03C-4295-A23D-C6A5F44A0218}" presName="node" presStyleLbl="node1" presStyleIdx="3" presStyleCnt="5">
        <dgm:presLayoutVars>
          <dgm:bulletEnabled val="1"/>
        </dgm:presLayoutVars>
      </dgm:prSet>
      <dgm:spPr/>
    </dgm:pt>
    <dgm:pt modelId="{9DD872AC-101E-44A3-9FD5-BC29E61AD4AD}" type="pres">
      <dgm:prSet presAssocID="{BE7A828B-51A3-4E00-A505-D8CF6C02950E}" presName="sibTrans" presStyleCnt="0"/>
      <dgm:spPr/>
    </dgm:pt>
    <dgm:pt modelId="{6B3DCA82-1969-454B-A8BF-1FF5FE9A2E74}" type="pres">
      <dgm:prSet presAssocID="{87FD0AFD-AFD1-4145-99B3-AEC04F9C72C3}" presName="node" presStyleLbl="node1" presStyleIdx="4" presStyleCnt="5">
        <dgm:presLayoutVars>
          <dgm:bulletEnabled val="1"/>
        </dgm:presLayoutVars>
      </dgm:prSet>
      <dgm:spPr/>
    </dgm:pt>
  </dgm:ptLst>
  <dgm:cxnLst>
    <dgm:cxn modelId="{74B60341-2607-4BF5-AA0A-20309717BD7C}" srcId="{EEBE44AA-76DA-4117-85EE-945C30855E3D}" destId="{9D416324-1B6C-4BA0-912C-FE040BDEE051}" srcOrd="0" destOrd="0" parTransId="{A9F03517-0B73-4247-8768-A1FA59192C26}" sibTransId="{7ECFD003-76C2-4F36-BFB3-CB8A6B0E91E9}"/>
    <dgm:cxn modelId="{A4F35064-62E4-41D6-B080-3BB4453B5E7C}" type="presOf" srcId="{0538A1E2-E03C-4295-A23D-C6A5F44A0218}" destId="{98C15414-3199-4CD9-9946-F7A145C00DFB}" srcOrd="0" destOrd="0" presId="urn:microsoft.com/office/officeart/2005/8/layout/default"/>
    <dgm:cxn modelId="{85112971-7D4C-4286-A583-5D4A270449D3}" srcId="{EEBE44AA-76DA-4117-85EE-945C30855E3D}" destId="{0538A1E2-E03C-4295-A23D-C6A5F44A0218}" srcOrd="3" destOrd="0" parTransId="{18F92770-5B21-4561-89A1-B1780C299A2B}" sibTransId="{BE7A828B-51A3-4E00-A505-D8CF6C02950E}"/>
    <dgm:cxn modelId="{A1196174-7FD4-4AA8-92B3-CC827929143E}" srcId="{EEBE44AA-76DA-4117-85EE-945C30855E3D}" destId="{E1B2B389-5D07-4E45-B36F-026C3EDC4000}" srcOrd="2" destOrd="0" parTransId="{2BF8CF34-A25A-4C8C-9986-B5A0B5192572}" sibTransId="{61F1589E-B5CA-4E94-9AC2-BD6B239A04AB}"/>
    <dgm:cxn modelId="{C8375E59-98E2-4F11-B7D6-B1B3CED3C54F}" type="presOf" srcId="{87FD0AFD-AFD1-4145-99B3-AEC04F9C72C3}" destId="{6B3DCA82-1969-454B-A8BF-1FF5FE9A2E74}" srcOrd="0" destOrd="0" presId="urn:microsoft.com/office/officeart/2005/8/layout/default"/>
    <dgm:cxn modelId="{7499CE79-293B-4A1C-821E-FB4FE8F6687F}" type="presOf" srcId="{9D416324-1B6C-4BA0-912C-FE040BDEE051}" destId="{B879DC84-7903-4983-AB8A-208FE4A94C78}" srcOrd="0" destOrd="0" presId="urn:microsoft.com/office/officeart/2005/8/layout/default"/>
    <dgm:cxn modelId="{B6C2D886-4576-47CD-80AB-BCDEE05E087F}" type="presOf" srcId="{AF161E5C-52E4-45D4-B7D5-D8798B18E6FB}" destId="{4301E339-8A0E-42EF-863D-0F9A3FBC457F}" srcOrd="0" destOrd="0" presId="urn:microsoft.com/office/officeart/2005/8/layout/default"/>
    <dgm:cxn modelId="{85ACD68C-D7F8-4EED-B2A5-690A0B23E4A7}" type="presOf" srcId="{EEBE44AA-76DA-4117-85EE-945C30855E3D}" destId="{569B8DCB-ADBD-4EE9-83A9-7BE72EDC6919}" srcOrd="0" destOrd="0" presId="urn:microsoft.com/office/officeart/2005/8/layout/default"/>
    <dgm:cxn modelId="{DC79D38F-8FFA-4E2B-91BF-9D351814F877}" srcId="{EEBE44AA-76DA-4117-85EE-945C30855E3D}" destId="{87FD0AFD-AFD1-4145-99B3-AEC04F9C72C3}" srcOrd="4" destOrd="0" parTransId="{F053D447-6093-4D4A-BA9C-B3C18E6E7C7B}" sibTransId="{726966F9-4342-4D04-B000-6639E0571E44}"/>
    <dgm:cxn modelId="{FB6C7EB2-006A-42AE-A33F-44AEF3DF5FE2}" type="presOf" srcId="{E1B2B389-5D07-4E45-B36F-026C3EDC4000}" destId="{60785DCC-4CE0-416B-B7FA-39AE470602C9}" srcOrd="0" destOrd="0" presId="urn:microsoft.com/office/officeart/2005/8/layout/default"/>
    <dgm:cxn modelId="{AA3005D2-7D78-4CB3-A480-7FF06258E782}" srcId="{EEBE44AA-76DA-4117-85EE-945C30855E3D}" destId="{AF161E5C-52E4-45D4-B7D5-D8798B18E6FB}" srcOrd="1" destOrd="0" parTransId="{3791F24F-B7E8-454E-81EF-214579622080}" sibTransId="{46157A46-6608-4F6A-82C4-4166246D89B2}"/>
    <dgm:cxn modelId="{B4FCA80F-41C9-4CDB-968E-EA4720DDD335}" type="presParOf" srcId="{569B8DCB-ADBD-4EE9-83A9-7BE72EDC6919}" destId="{B879DC84-7903-4983-AB8A-208FE4A94C78}" srcOrd="0" destOrd="0" presId="urn:microsoft.com/office/officeart/2005/8/layout/default"/>
    <dgm:cxn modelId="{E5C5E9C2-AEA1-44B9-A588-5FB5EB05A6E3}" type="presParOf" srcId="{569B8DCB-ADBD-4EE9-83A9-7BE72EDC6919}" destId="{A2719B35-3A38-454E-ACAA-8902B8EE5E9D}" srcOrd="1" destOrd="0" presId="urn:microsoft.com/office/officeart/2005/8/layout/default"/>
    <dgm:cxn modelId="{9115FE4F-FD83-468B-B78F-C0C70FA9469F}" type="presParOf" srcId="{569B8DCB-ADBD-4EE9-83A9-7BE72EDC6919}" destId="{4301E339-8A0E-42EF-863D-0F9A3FBC457F}" srcOrd="2" destOrd="0" presId="urn:microsoft.com/office/officeart/2005/8/layout/default"/>
    <dgm:cxn modelId="{3FAEEF64-3234-4F1C-B230-422B07F61062}" type="presParOf" srcId="{569B8DCB-ADBD-4EE9-83A9-7BE72EDC6919}" destId="{EA04F703-83F4-4DA8-B496-53049C7C57ED}" srcOrd="3" destOrd="0" presId="urn:microsoft.com/office/officeart/2005/8/layout/default"/>
    <dgm:cxn modelId="{2814F50F-896A-41F3-891E-C5DDCA6767BB}" type="presParOf" srcId="{569B8DCB-ADBD-4EE9-83A9-7BE72EDC6919}" destId="{60785DCC-4CE0-416B-B7FA-39AE470602C9}" srcOrd="4" destOrd="0" presId="urn:microsoft.com/office/officeart/2005/8/layout/default"/>
    <dgm:cxn modelId="{5D777C83-311E-4230-AAD4-FC56D652B8EB}" type="presParOf" srcId="{569B8DCB-ADBD-4EE9-83A9-7BE72EDC6919}" destId="{28AFCD8F-7AF7-433A-85F9-D2A548E5F99A}" srcOrd="5" destOrd="0" presId="urn:microsoft.com/office/officeart/2005/8/layout/default"/>
    <dgm:cxn modelId="{58F61D60-AE1B-45CD-A9E0-7F914009EE22}" type="presParOf" srcId="{569B8DCB-ADBD-4EE9-83A9-7BE72EDC6919}" destId="{98C15414-3199-4CD9-9946-F7A145C00DFB}" srcOrd="6" destOrd="0" presId="urn:microsoft.com/office/officeart/2005/8/layout/default"/>
    <dgm:cxn modelId="{AAE564D4-A7F4-4155-BD0F-C1E4276C84A0}" type="presParOf" srcId="{569B8DCB-ADBD-4EE9-83A9-7BE72EDC6919}" destId="{9DD872AC-101E-44A3-9FD5-BC29E61AD4AD}" srcOrd="7" destOrd="0" presId="urn:microsoft.com/office/officeart/2005/8/layout/default"/>
    <dgm:cxn modelId="{4C576E4B-DD81-40D4-892A-A7B36F6C9F00}" type="presParOf" srcId="{569B8DCB-ADBD-4EE9-83A9-7BE72EDC6919}" destId="{6B3DCA82-1969-454B-A8BF-1FF5FE9A2E74}"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BE44AA-76DA-4117-85EE-945C30855E3D}" type="doc">
      <dgm:prSet loTypeId="urn:microsoft.com/office/officeart/2005/8/layout/default" loCatId="list" qsTypeId="urn:microsoft.com/office/officeart/2005/8/quickstyle/simple1" qsCatId="simple" csTypeId="urn:microsoft.com/office/officeart/2005/8/colors/accent5_2" csCatId="accent5" phldr="1"/>
      <dgm:spPr/>
      <dgm:t>
        <a:bodyPr/>
        <a:lstStyle/>
        <a:p>
          <a:endParaRPr lang="fr-BE"/>
        </a:p>
      </dgm:t>
    </dgm:pt>
    <dgm:pt modelId="{9D416324-1B6C-4BA0-912C-FE040BDEE051}">
      <dgm:prSet phldrT="[Texte]"/>
      <dgm:spPr/>
      <dgm:t>
        <a:bodyPr/>
        <a:lstStyle/>
        <a:p>
          <a:r>
            <a:rPr lang="fr-BE" dirty="0"/>
            <a:t>Conseillers/Relais  VAE</a:t>
          </a:r>
        </a:p>
      </dgm:t>
    </dgm:pt>
    <dgm:pt modelId="{A9F03517-0B73-4247-8768-A1FA59192C26}" type="parTrans" cxnId="{74B60341-2607-4BF5-AA0A-20309717BD7C}">
      <dgm:prSet/>
      <dgm:spPr/>
      <dgm:t>
        <a:bodyPr/>
        <a:lstStyle/>
        <a:p>
          <a:endParaRPr lang="fr-BE"/>
        </a:p>
      </dgm:t>
    </dgm:pt>
    <dgm:pt modelId="{7ECFD003-76C2-4F36-BFB3-CB8A6B0E91E9}" type="sibTrans" cxnId="{74B60341-2607-4BF5-AA0A-20309717BD7C}">
      <dgm:prSet/>
      <dgm:spPr/>
      <dgm:t>
        <a:bodyPr/>
        <a:lstStyle/>
        <a:p>
          <a:endParaRPr lang="fr-BE"/>
        </a:p>
      </dgm:t>
    </dgm:pt>
    <dgm:pt modelId="{AF161E5C-52E4-45D4-B7D5-D8798B18E6FB}">
      <dgm:prSet phldrT="[Texte]"/>
      <dgm:spPr/>
      <dgm:t>
        <a:bodyPr/>
        <a:lstStyle/>
        <a:p>
          <a:r>
            <a:rPr lang="fr-BE" dirty="0"/>
            <a:t>Conseillers aux études/à la formation</a:t>
          </a:r>
        </a:p>
      </dgm:t>
    </dgm:pt>
    <dgm:pt modelId="{3791F24F-B7E8-454E-81EF-214579622080}" type="parTrans" cxnId="{AA3005D2-7D78-4CB3-A480-7FF06258E782}">
      <dgm:prSet/>
      <dgm:spPr/>
      <dgm:t>
        <a:bodyPr/>
        <a:lstStyle/>
        <a:p>
          <a:endParaRPr lang="fr-BE"/>
        </a:p>
      </dgm:t>
    </dgm:pt>
    <dgm:pt modelId="{46157A46-6608-4F6A-82C4-4166246D89B2}" type="sibTrans" cxnId="{AA3005D2-7D78-4CB3-A480-7FF06258E782}">
      <dgm:prSet/>
      <dgm:spPr/>
      <dgm:t>
        <a:bodyPr/>
        <a:lstStyle/>
        <a:p>
          <a:endParaRPr lang="fr-BE"/>
        </a:p>
      </dgm:t>
    </dgm:pt>
    <dgm:pt modelId="{E1B2B389-5D07-4E45-B36F-026C3EDC4000}">
      <dgm:prSet phldrT="[Texte]"/>
      <dgm:spPr/>
      <dgm:t>
        <a:bodyPr/>
        <a:lstStyle/>
        <a:p>
          <a:r>
            <a:rPr lang="fr-BE" dirty="0"/>
            <a:t>Enseignants/ Jurys VAE</a:t>
          </a:r>
        </a:p>
      </dgm:t>
    </dgm:pt>
    <dgm:pt modelId="{2BF8CF34-A25A-4C8C-9986-B5A0B5192572}" type="parTrans" cxnId="{A1196174-7FD4-4AA8-92B3-CC827929143E}">
      <dgm:prSet/>
      <dgm:spPr/>
      <dgm:t>
        <a:bodyPr/>
        <a:lstStyle/>
        <a:p>
          <a:endParaRPr lang="fr-BE"/>
        </a:p>
      </dgm:t>
    </dgm:pt>
    <dgm:pt modelId="{61F1589E-B5CA-4E94-9AC2-BD6B239A04AB}" type="sibTrans" cxnId="{A1196174-7FD4-4AA8-92B3-CC827929143E}">
      <dgm:prSet/>
      <dgm:spPr/>
      <dgm:t>
        <a:bodyPr/>
        <a:lstStyle/>
        <a:p>
          <a:endParaRPr lang="fr-BE"/>
        </a:p>
      </dgm:t>
    </dgm:pt>
    <dgm:pt modelId="{0538A1E2-E03C-4295-A23D-C6A5F44A0218}">
      <dgm:prSet phldrT="[Texte]"/>
      <dgm:spPr/>
      <dgm:t>
        <a:bodyPr/>
        <a:lstStyle/>
        <a:p>
          <a:r>
            <a:rPr lang="fr-BE" dirty="0"/>
            <a:t>Conseiller en orientation/insertion professionnelle</a:t>
          </a:r>
        </a:p>
      </dgm:t>
    </dgm:pt>
    <dgm:pt modelId="{18F92770-5B21-4561-89A1-B1780C299A2B}" type="parTrans" cxnId="{85112971-7D4C-4286-A583-5D4A270449D3}">
      <dgm:prSet/>
      <dgm:spPr/>
      <dgm:t>
        <a:bodyPr/>
        <a:lstStyle/>
        <a:p>
          <a:endParaRPr lang="fr-BE"/>
        </a:p>
      </dgm:t>
    </dgm:pt>
    <dgm:pt modelId="{BE7A828B-51A3-4E00-A505-D8CF6C02950E}" type="sibTrans" cxnId="{85112971-7D4C-4286-A583-5D4A270449D3}">
      <dgm:prSet/>
      <dgm:spPr/>
      <dgm:t>
        <a:bodyPr/>
        <a:lstStyle/>
        <a:p>
          <a:endParaRPr lang="fr-BE"/>
        </a:p>
      </dgm:t>
    </dgm:pt>
    <dgm:pt modelId="{87FD0AFD-AFD1-4145-99B3-AEC04F9C72C3}">
      <dgm:prSet phldrT="[Texte]"/>
      <dgm:spPr/>
      <dgm:t>
        <a:bodyPr/>
        <a:lstStyle/>
        <a:p>
          <a:r>
            <a:rPr lang="fr-BE" dirty="0"/>
            <a:t>Services administratifs</a:t>
          </a:r>
        </a:p>
      </dgm:t>
    </dgm:pt>
    <dgm:pt modelId="{F053D447-6093-4D4A-BA9C-B3C18E6E7C7B}" type="parTrans" cxnId="{DC79D38F-8FFA-4E2B-91BF-9D351814F877}">
      <dgm:prSet/>
      <dgm:spPr/>
      <dgm:t>
        <a:bodyPr/>
        <a:lstStyle/>
        <a:p>
          <a:endParaRPr lang="fr-BE"/>
        </a:p>
      </dgm:t>
    </dgm:pt>
    <dgm:pt modelId="{726966F9-4342-4D04-B000-6639E0571E44}" type="sibTrans" cxnId="{DC79D38F-8FFA-4E2B-91BF-9D351814F877}">
      <dgm:prSet/>
      <dgm:spPr/>
      <dgm:t>
        <a:bodyPr/>
        <a:lstStyle/>
        <a:p>
          <a:endParaRPr lang="fr-BE"/>
        </a:p>
      </dgm:t>
    </dgm:pt>
    <dgm:pt modelId="{569B8DCB-ADBD-4EE9-83A9-7BE72EDC6919}" type="pres">
      <dgm:prSet presAssocID="{EEBE44AA-76DA-4117-85EE-945C30855E3D}" presName="diagram" presStyleCnt="0">
        <dgm:presLayoutVars>
          <dgm:dir/>
          <dgm:resizeHandles val="exact"/>
        </dgm:presLayoutVars>
      </dgm:prSet>
      <dgm:spPr/>
    </dgm:pt>
    <dgm:pt modelId="{B879DC84-7903-4983-AB8A-208FE4A94C78}" type="pres">
      <dgm:prSet presAssocID="{9D416324-1B6C-4BA0-912C-FE040BDEE051}" presName="node" presStyleLbl="node1" presStyleIdx="0" presStyleCnt="5">
        <dgm:presLayoutVars>
          <dgm:bulletEnabled val="1"/>
        </dgm:presLayoutVars>
      </dgm:prSet>
      <dgm:spPr/>
    </dgm:pt>
    <dgm:pt modelId="{A2719B35-3A38-454E-ACAA-8902B8EE5E9D}" type="pres">
      <dgm:prSet presAssocID="{7ECFD003-76C2-4F36-BFB3-CB8A6B0E91E9}" presName="sibTrans" presStyleCnt="0"/>
      <dgm:spPr/>
    </dgm:pt>
    <dgm:pt modelId="{4301E339-8A0E-42EF-863D-0F9A3FBC457F}" type="pres">
      <dgm:prSet presAssocID="{AF161E5C-52E4-45D4-B7D5-D8798B18E6FB}" presName="node" presStyleLbl="node1" presStyleIdx="1" presStyleCnt="5">
        <dgm:presLayoutVars>
          <dgm:bulletEnabled val="1"/>
        </dgm:presLayoutVars>
      </dgm:prSet>
      <dgm:spPr/>
    </dgm:pt>
    <dgm:pt modelId="{EA04F703-83F4-4DA8-B496-53049C7C57ED}" type="pres">
      <dgm:prSet presAssocID="{46157A46-6608-4F6A-82C4-4166246D89B2}" presName="sibTrans" presStyleCnt="0"/>
      <dgm:spPr/>
    </dgm:pt>
    <dgm:pt modelId="{60785DCC-4CE0-416B-B7FA-39AE470602C9}" type="pres">
      <dgm:prSet presAssocID="{E1B2B389-5D07-4E45-B36F-026C3EDC4000}" presName="node" presStyleLbl="node1" presStyleIdx="2" presStyleCnt="5">
        <dgm:presLayoutVars>
          <dgm:bulletEnabled val="1"/>
        </dgm:presLayoutVars>
      </dgm:prSet>
      <dgm:spPr/>
    </dgm:pt>
    <dgm:pt modelId="{28AFCD8F-7AF7-433A-85F9-D2A548E5F99A}" type="pres">
      <dgm:prSet presAssocID="{61F1589E-B5CA-4E94-9AC2-BD6B239A04AB}" presName="sibTrans" presStyleCnt="0"/>
      <dgm:spPr/>
    </dgm:pt>
    <dgm:pt modelId="{98C15414-3199-4CD9-9946-F7A145C00DFB}" type="pres">
      <dgm:prSet presAssocID="{0538A1E2-E03C-4295-A23D-C6A5F44A0218}" presName="node" presStyleLbl="node1" presStyleIdx="3" presStyleCnt="5">
        <dgm:presLayoutVars>
          <dgm:bulletEnabled val="1"/>
        </dgm:presLayoutVars>
      </dgm:prSet>
      <dgm:spPr/>
    </dgm:pt>
    <dgm:pt modelId="{9DD872AC-101E-44A3-9FD5-BC29E61AD4AD}" type="pres">
      <dgm:prSet presAssocID="{BE7A828B-51A3-4E00-A505-D8CF6C02950E}" presName="sibTrans" presStyleCnt="0"/>
      <dgm:spPr/>
    </dgm:pt>
    <dgm:pt modelId="{6B3DCA82-1969-454B-A8BF-1FF5FE9A2E74}" type="pres">
      <dgm:prSet presAssocID="{87FD0AFD-AFD1-4145-99B3-AEC04F9C72C3}" presName="node" presStyleLbl="node1" presStyleIdx="4" presStyleCnt="5">
        <dgm:presLayoutVars>
          <dgm:bulletEnabled val="1"/>
        </dgm:presLayoutVars>
      </dgm:prSet>
      <dgm:spPr/>
    </dgm:pt>
  </dgm:ptLst>
  <dgm:cxnLst>
    <dgm:cxn modelId="{74B60341-2607-4BF5-AA0A-20309717BD7C}" srcId="{EEBE44AA-76DA-4117-85EE-945C30855E3D}" destId="{9D416324-1B6C-4BA0-912C-FE040BDEE051}" srcOrd="0" destOrd="0" parTransId="{A9F03517-0B73-4247-8768-A1FA59192C26}" sibTransId="{7ECFD003-76C2-4F36-BFB3-CB8A6B0E91E9}"/>
    <dgm:cxn modelId="{A4F35064-62E4-41D6-B080-3BB4453B5E7C}" type="presOf" srcId="{0538A1E2-E03C-4295-A23D-C6A5F44A0218}" destId="{98C15414-3199-4CD9-9946-F7A145C00DFB}" srcOrd="0" destOrd="0" presId="urn:microsoft.com/office/officeart/2005/8/layout/default"/>
    <dgm:cxn modelId="{85112971-7D4C-4286-A583-5D4A270449D3}" srcId="{EEBE44AA-76DA-4117-85EE-945C30855E3D}" destId="{0538A1E2-E03C-4295-A23D-C6A5F44A0218}" srcOrd="3" destOrd="0" parTransId="{18F92770-5B21-4561-89A1-B1780C299A2B}" sibTransId="{BE7A828B-51A3-4E00-A505-D8CF6C02950E}"/>
    <dgm:cxn modelId="{A1196174-7FD4-4AA8-92B3-CC827929143E}" srcId="{EEBE44AA-76DA-4117-85EE-945C30855E3D}" destId="{E1B2B389-5D07-4E45-B36F-026C3EDC4000}" srcOrd="2" destOrd="0" parTransId="{2BF8CF34-A25A-4C8C-9986-B5A0B5192572}" sibTransId="{61F1589E-B5CA-4E94-9AC2-BD6B239A04AB}"/>
    <dgm:cxn modelId="{C8375E59-98E2-4F11-B7D6-B1B3CED3C54F}" type="presOf" srcId="{87FD0AFD-AFD1-4145-99B3-AEC04F9C72C3}" destId="{6B3DCA82-1969-454B-A8BF-1FF5FE9A2E74}" srcOrd="0" destOrd="0" presId="urn:microsoft.com/office/officeart/2005/8/layout/default"/>
    <dgm:cxn modelId="{7499CE79-293B-4A1C-821E-FB4FE8F6687F}" type="presOf" srcId="{9D416324-1B6C-4BA0-912C-FE040BDEE051}" destId="{B879DC84-7903-4983-AB8A-208FE4A94C78}" srcOrd="0" destOrd="0" presId="urn:microsoft.com/office/officeart/2005/8/layout/default"/>
    <dgm:cxn modelId="{B6C2D886-4576-47CD-80AB-BCDEE05E087F}" type="presOf" srcId="{AF161E5C-52E4-45D4-B7D5-D8798B18E6FB}" destId="{4301E339-8A0E-42EF-863D-0F9A3FBC457F}" srcOrd="0" destOrd="0" presId="urn:microsoft.com/office/officeart/2005/8/layout/default"/>
    <dgm:cxn modelId="{85ACD68C-D7F8-4EED-B2A5-690A0B23E4A7}" type="presOf" srcId="{EEBE44AA-76DA-4117-85EE-945C30855E3D}" destId="{569B8DCB-ADBD-4EE9-83A9-7BE72EDC6919}" srcOrd="0" destOrd="0" presId="urn:microsoft.com/office/officeart/2005/8/layout/default"/>
    <dgm:cxn modelId="{DC79D38F-8FFA-4E2B-91BF-9D351814F877}" srcId="{EEBE44AA-76DA-4117-85EE-945C30855E3D}" destId="{87FD0AFD-AFD1-4145-99B3-AEC04F9C72C3}" srcOrd="4" destOrd="0" parTransId="{F053D447-6093-4D4A-BA9C-B3C18E6E7C7B}" sibTransId="{726966F9-4342-4D04-B000-6639E0571E44}"/>
    <dgm:cxn modelId="{FB6C7EB2-006A-42AE-A33F-44AEF3DF5FE2}" type="presOf" srcId="{E1B2B389-5D07-4E45-B36F-026C3EDC4000}" destId="{60785DCC-4CE0-416B-B7FA-39AE470602C9}" srcOrd="0" destOrd="0" presId="urn:microsoft.com/office/officeart/2005/8/layout/default"/>
    <dgm:cxn modelId="{AA3005D2-7D78-4CB3-A480-7FF06258E782}" srcId="{EEBE44AA-76DA-4117-85EE-945C30855E3D}" destId="{AF161E5C-52E4-45D4-B7D5-D8798B18E6FB}" srcOrd="1" destOrd="0" parTransId="{3791F24F-B7E8-454E-81EF-214579622080}" sibTransId="{46157A46-6608-4F6A-82C4-4166246D89B2}"/>
    <dgm:cxn modelId="{B4FCA80F-41C9-4CDB-968E-EA4720DDD335}" type="presParOf" srcId="{569B8DCB-ADBD-4EE9-83A9-7BE72EDC6919}" destId="{B879DC84-7903-4983-AB8A-208FE4A94C78}" srcOrd="0" destOrd="0" presId="urn:microsoft.com/office/officeart/2005/8/layout/default"/>
    <dgm:cxn modelId="{E5C5E9C2-AEA1-44B9-A588-5FB5EB05A6E3}" type="presParOf" srcId="{569B8DCB-ADBD-4EE9-83A9-7BE72EDC6919}" destId="{A2719B35-3A38-454E-ACAA-8902B8EE5E9D}" srcOrd="1" destOrd="0" presId="urn:microsoft.com/office/officeart/2005/8/layout/default"/>
    <dgm:cxn modelId="{9115FE4F-FD83-468B-B78F-C0C70FA9469F}" type="presParOf" srcId="{569B8DCB-ADBD-4EE9-83A9-7BE72EDC6919}" destId="{4301E339-8A0E-42EF-863D-0F9A3FBC457F}" srcOrd="2" destOrd="0" presId="urn:microsoft.com/office/officeart/2005/8/layout/default"/>
    <dgm:cxn modelId="{3FAEEF64-3234-4F1C-B230-422B07F61062}" type="presParOf" srcId="{569B8DCB-ADBD-4EE9-83A9-7BE72EDC6919}" destId="{EA04F703-83F4-4DA8-B496-53049C7C57ED}" srcOrd="3" destOrd="0" presId="urn:microsoft.com/office/officeart/2005/8/layout/default"/>
    <dgm:cxn modelId="{2814F50F-896A-41F3-891E-C5DDCA6767BB}" type="presParOf" srcId="{569B8DCB-ADBD-4EE9-83A9-7BE72EDC6919}" destId="{60785DCC-4CE0-416B-B7FA-39AE470602C9}" srcOrd="4" destOrd="0" presId="urn:microsoft.com/office/officeart/2005/8/layout/default"/>
    <dgm:cxn modelId="{5D777C83-311E-4230-AAD4-FC56D652B8EB}" type="presParOf" srcId="{569B8DCB-ADBD-4EE9-83A9-7BE72EDC6919}" destId="{28AFCD8F-7AF7-433A-85F9-D2A548E5F99A}" srcOrd="5" destOrd="0" presId="urn:microsoft.com/office/officeart/2005/8/layout/default"/>
    <dgm:cxn modelId="{58F61D60-AE1B-45CD-A9E0-7F914009EE22}" type="presParOf" srcId="{569B8DCB-ADBD-4EE9-83A9-7BE72EDC6919}" destId="{98C15414-3199-4CD9-9946-F7A145C00DFB}" srcOrd="6" destOrd="0" presId="urn:microsoft.com/office/officeart/2005/8/layout/default"/>
    <dgm:cxn modelId="{AAE564D4-A7F4-4155-BD0F-C1E4276C84A0}" type="presParOf" srcId="{569B8DCB-ADBD-4EE9-83A9-7BE72EDC6919}" destId="{9DD872AC-101E-44A3-9FD5-BC29E61AD4AD}" srcOrd="7" destOrd="0" presId="urn:microsoft.com/office/officeart/2005/8/layout/default"/>
    <dgm:cxn modelId="{4C576E4B-DD81-40D4-892A-A7B36F6C9F00}" type="presParOf" srcId="{569B8DCB-ADBD-4EE9-83A9-7BE72EDC6919}" destId="{6B3DCA82-1969-454B-A8BF-1FF5FE9A2E74}"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BE44AA-76DA-4117-85EE-945C30855E3D}" type="doc">
      <dgm:prSet loTypeId="urn:microsoft.com/office/officeart/2005/8/layout/default" loCatId="list" qsTypeId="urn:microsoft.com/office/officeart/2005/8/quickstyle/simple1" qsCatId="simple" csTypeId="urn:microsoft.com/office/officeart/2005/8/colors/accent5_2" csCatId="accent5" phldr="1"/>
      <dgm:spPr/>
      <dgm:t>
        <a:bodyPr/>
        <a:lstStyle/>
        <a:p>
          <a:endParaRPr lang="fr-BE"/>
        </a:p>
      </dgm:t>
    </dgm:pt>
    <dgm:pt modelId="{9D416324-1B6C-4BA0-912C-FE040BDEE051}">
      <dgm:prSet phldrT="[Texte]"/>
      <dgm:spPr/>
      <dgm:t>
        <a:bodyPr/>
        <a:lstStyle/>
        <a:p>
          <a:r>
            <a:rPr lang="fr-BE" dirty="0"/>
            <a:t>Individuel</a:t>
          </a:r>
        </a:p>
      </dgm:t>
    </dgm:pt>
    <dgm:pt modelId="{A9F03517-0B73-4247-8768-A1FA59192C26}" type="parTrans" cxnId="{74B60341-2607-4BF5-AA0A-20309717BD7C}">
      <dgm:prSet/>
      <dgm:spPr/>
      <dgm:t>
        <a:bodyPr/>
        <a:lstStyle/>
        <a:p>
          <a:endParaRPr lang="fr-BE"/>
        </a:p>
      </dgm:t>
    </dgm:pt>
    <dgm:pt modelId="{7ECFD003-76C2-4F36-BFB3-CB8A6B0E91E9}" type="sibTrans" cxnId="{74B60341-2607-4BF5-AA0A-20309717BD7C}">
      <dgm:prSet/>
      <dgm:spPr/>
      <dgm:t>
        <a:bodyPr/>
        <a:lstStyle/>
        <a:p>
          <a:endParaRPr lang="fr-BE"/>
        </a:p>
      </dgm:t>
    </dgm:pt>
    <dgm:pt modelId="{AF161E5C-52E4-45D4-B7D5-D8798B18E6FB}">
      <dgm:prSet phldrT="[Texte]"/>
      <dgm:spPr/>
      <dgm:t>
        <a:bodyPr/>
        <a:lstStyle/>
        <a:p>
          <a:r>
            <a:rPr lang="fr-BE" dirty="0"/>
            <a:t>A distance</a:t>
          </a:r>
        </a:p>
      </dgm:t>
    </dgm:pt>
    <dgm:pt modelId="{3791F24F-B7E8-454E-81EF-214579622080}" type="parTrans" cxnId="{AA3005D2-7D78-4CB3-A480-7FF06258E782}">
      <dgm:prSet/>
      <dgm:spPr/>
      <dgm:t>
        <a:bodyPr/>
        <a:lstStyle/>
        <a:p>
          <a:endParaRPr lang="fr-BE"/>
        </a:p>
      </dgm:t>
    </dgm:pt>
    <dgm:pt modelId="{46157A46-6608-4F6A-82C4-4166246D89B2}" type="sibTrans" cxnId="{AA3005D2-7D78-4CB3-A480-7FF06258E782}">
      <dgm:prSet/>
      <dgm:spPr/>
      <dgm:t>
        <a:bodyPr/>
        <a:lstStyle/>
        <a:p>
          <a:endParaRPr lang="fr-BE"/>
        </a:p>
      </dgm:t>
    </dgm:pt>
    <dgm:pt modelId="{E1B2B389-5D07-4E45-B36F-026C3EDC4000}">
      <dgm:prSet phldrT="[Texte]"/>
      <dgm:spPr/>
      <dgm:t>
        <a:bodyPr/>
        <a:lstStyle/>
        <a:p>
          <a:r>
            <a:rPr lang="fr-BE" dirty="0"/>
            <a:t>En groupe</a:t>
          </a:r>
        </a:p>
      </dgm:t>
    </dgm:pt>
    <dgm:pt modelId="{2BF8CF34-A25A-4C8C-9986-B5A0B5192572}" type="parTrans" cxnId="{A1196174-7FD4-4AA8-92B3-CC827929143E}">
      <dgm:prSet/>
      <dgm:spPr/>
      <dgm:t>
        <a:bodyPr/>
        <a:lstStyle/>
        <a:p>
          <a:endParaRPr lang="fr-BE"/>
        </a:p>
      </dgm:t>
    </dgm:pt>
    <dgm:pt modelId="{61F1589E-B5CA-4E94-9AC2-BD6B239A04AB}" type="sibTrans" cxnId="{A1196174-7FD4-4AA8-92B3-CC827929143E}">
      <dgm:prSet/>
      <dgm:spPr/>
      <dgm:t>
        <a:bodyPr/>
        <a:lstStyle/>
        <a:p>
          <a:endParaRPr lang="fr-BE"/>
        </a:p>
      </dgm:t>
    </dgm:pt>
    <dgm:pt modelId="{0538A1E2-E03C-4295-A23D-C6A5F44A0218}">
      <dgm:prSet phldrT="[Texte]"/>
      <dgm:spPr/>
      <dgm:t>
        <a:bodyPr/>
        <a:lstStyle/>
        <a:p>
          <a:r>
            <a:rPr lang="fr-BE" dirty="0"/>
            <a:t>En présentiel</a:t>
          </a:r>
        </a:p>
      </dgm:t>
    </dgm:pt>
    <dgm:pt modelId="{18F92770-5B21-4561-89A1-B1780C299A2B}" type="parTrans" cxnId="{85112971-7D4C-4286-A583-5D4A270449D3}">
      <dgm:prSet/>
      <dgm:spPr/>
      <dgm:t>
        <a:bodyPr/>
        <a:lstStyle/>
        <a:p>
          <a:endParaRPr lang="fr-BE"/>
        </a:p>
      </dgm:t>
    </dgm:pt>
    <dgm:pt modelId="{BE7A828B-51A3-4E00-A505-D8CF6C02950E}" type="sibTrans" cxnId="{85112971-7D4C-4286-A583-5D4A270449D3}">
      <dgm:prSet/>
      <dgm:spPr/>
      <dgm:t>
        <a:bodyPr/>
        <a:lstStyle/>
        <a:p>
          <a:endParaRPr lang="fr-BE"/>
        </a:p>
      </dgm:t>
    </dgm:pt>
    <dgm:pt modelId="{569B8DCB-ADBD-4EE9-83A9-7BE72EDC6919}" type="pres">
      <dgm:prSet presAssocID="{EEBE44AA-76DA-4117-85EE-945C30855E3D}" presName="diagram" presStyleCnt="0">
        <dgm:presLayoutVars>
          <dgm:dir/>
          <dgm:resizeHandles val="exact"/>
        </dgm:presLayoutVars>
      </dgm:prSet>
      <dgm:spPr/>
    </dgm:pt>
    <dgm:pt modelId="{B879DC84-7903-4983-AB8A-208FE4A94C78}" type="pres">
      <dgm:prSet presAssocID="{9D416324-1B6C-4BA0-912C-FE040BDEE051}" presName="node" presStyleLbl="node1" presStyleIdx="0" presStyleCnt="4">
        <dgm:presLayoutVars>
          <dgm:bulletEnabled val="1"/>
        </dgm:presLayoutVars>
      </dgm:prSet>
      <dgm:spPr/>
    </dgm:pt>
    <dgm:pt modelId="{A2719B35-3A38-454E-ACAA-8902B8EE5E9D}" type="pres">
      <dgm:prSet presAssocID="{7ECFD003-76C2-4F36-BFB3-CB8A6B0E91E9}" presName="sibTrans" presStyleCnt="0"/>
      <dgm:spPr/>
    </dgm:pt>
    <dgm:pt modelId="{4301E339-8A0E-42EF-863D-0F9A3FBC457F}" type="pres">
      <dgm:prSet presAssocID="{AF161E5C-52E4-45D4-B7D5-D8798B18E6FB}" presName="node" presStyleLbl="node1" presStyleIdx="1" presStyleCnt="4">
        <dgm:presLayoutVars>
          <dgm:bulletEnabled val="1"/>
        </dgm:presLayoutVars>
      </dgm:prSet>
      <dgm:spPr/>
    </dgm:pt>
    <dgm:pt modelId="{EA04F703-83F4-4DA8-B496-53049C7C57ED}" type="pres">
      <dgm:prSet presAssocID="{46157A46-6608-4F6A-82C4-4166246D89B2}" presName="sibTrans" presStyleCnt="0"/>
      <dgm:spPr/>
    </dgm:pt>
    <dgm:pt modelId="{60785DCC-4CE0-416B-B7FA-39AE470602C9}" type="pres">
      <dgm:prSet presAssocID="{E1B2B389-5D07-4E45-B36F-026C3EDC4000}" presName="node" presStyleLbl="node1" presStyleIdx="2" presStyleCnt="4">
        <dgm:presLayoutVars>
          <dgm:bulletEnabled val="1"/>
        </dgm:presLayoutVars>
      </dgm:prSet>
      <dgm:spPr/>
    </dgm:pt>
    <dgm:pt modelId="{28AFCD8F-7AF7-433A-85F9-D2A548E5F99A}" type="pres">
      <dgm:prSet presAssocID="{61F1589E-B5CA-4E94-9AC2-BD6B239A04AB}" presName="sibTrans" presStyleCnt="0"/>
      <dgm:spPr/>
    </dgm:pt>
    <dgm:pt modelId="{98C15414-3199-4CD9-9946-F7A145C00DFB}" type="pres">
      <dgm:prSet presAssocID="{0538A1E2-E03C-4295-A23D-C6A5F44A0218}" presName="node" presStyleLbl="node1" presStyleIdx="3" presStyleCnt="4">
        <dgm:presLayoutVars>
          <dgm:bulletEnabled val="1"/>
        </dgm:presLayoutVars>
      </dgm:prSet>
      <dgm:spPr/>
    </dgm:pt>
  </dgm:ptLst>
  <dgm:cxnLst>
    <dgm:cxn modelId="{74B60341-2607-4BF5-AA0A-20309717BD7C}" srcId="{EEBE44AA-76DA-4117-85EE-945C30855E3D}" destId="{9D416324-1B6C-4BA0-912C-FE040BDEE051}" srcOrd="0" destOrd="0" parTransId="{A9F03517-0B73-4247-8768-A1FA59192C26}" sibTransId="{7ECFD003-76C2-4F36-BFB3-CB8A6B0E91E9}"/>
    <dgm:cxn modelId="{A4F35064-62E4-41D6-B080-3BB4453B5E7C}" type="presOf" srcId="{0538A1E2-E03C-4295-A23D-C6A5F44A0218}" destId="{98C15414-3199-4CD9-9946-F7A145C00DFB}" srcOrd="0" destOrd="0" presId="urn:microsoft.com/office/officeart/2005/8/layout/default"/>
    <dgm:cxn modelId="{85112971-7D4C-4286-A583-5D4A270449D3}" srcId="{EEBE44AA-76DA-4117-85EE-945C30855E3D}" destId="{0538A1E2-E03C-4295-A23D-C6A5F44A0218}" srcOrd="3" destOrd="0" parTransId="{18F92770-5B21-4561-89A1-B1780C299A2B}" sibTransId="{BE7A828B-51A3-4E00-A505-D8CF6C02950E}"/>
    <dgm:cxn modelId="{A1196174-7FD4-4AA8-92B3-CC827929143E}" srcId="{EEBE44AA-76DA-4117-85EE-945C30855E3D}" destId="{E1B2B389-5D07-4E45-B36F-026C3EDC4000}" srcOrd="2" destOrd="0" parTransId="{2BF8CF34-A25A-4C8C-9986-B5A0B5192572}" sibTransId="{61F1589E-B5CA-4E94-9AC2-BD6B239A04AB}"/>
    <dgm:cxn modelId="{7499CE79-293B-4A1C-821E-FB4FE8F6687F}" type="presOf" srcId="{9D416324-1B6C-4BA0-912C-FE040BDEE051}" destId="{B879DC84-7903-4983-AB8A-208FE4A94C78}" srcOrd="0" destOrd="0" presId="urn:microsoft.com/office/officeart/2005/8/layout/default"/>
    <dgm:cxn modelId="{B6C2D886-4576-47CD-80AB-BCDEE05E087F}" type="presOf" srcId="{AF161E5C-52E4-45D4-B7D5-D8798B18E6FB}" destId="{4301E339-8A0E-42EF-863D-0F9A3FBC457F}" srcOrd="0" destOrd="0" presId="urn:microsoft.com/office/officeart/2005/8/layout/default"/>
    <dgm:cxn modelId="{85ACD68C-D7F8-4EED-B2A5-690A0B23E4A7}" type="presOf" srcId="{EEBE44AA-76DA-4117-85EE-945C30855E3D}" destId="{569B8DCB-ADBD-4EE9-83A9-7BE72EDC6919}" srcOrd="0" destOrd="0" presId="urn:microsoft.com/office/officeart/2005/8/layout/default"/>
    <dgm:cxn modelId="{FB6C7EB2-006A-42AE-A33F-44AEF3DF5FE2}" type="presOf" srcId="{E1B2B389-5D07-4E45-B36F-026C3EDC4000}" destId="{60785DCC-4CE0-416B-B7FA-39AE470602C9}" srcOrd="0" destOrd="0" presId="urn:microsoft.com/office/officeart/2005/8/layout/default"/>
    <dgm:cxn modelId="{AA3005D2-7D78-4CB3-A480-7FF06258E782}" srcId="{EEBE44AA-76DA-4117-85EE-945C30855E3D}" destId="{AF161E5C-52E4-45D4-B7D5-D8798B18E6FB}" srcOrd="1" destOrd="0" parTransId="{3791F24F-B7E8-454E-81EF-214579622080}" sibTransId="{46157A46-6608-4F6A-82C4-4166246D89B2}"/>
    <dgm:cxn modelId="{B4FCA80F-41C9-4CDB-968E-EA4720DDD335}" type="presParOf" srcId="{569B8DCB-ADBD-4EE9-83A9-7BE72EDC6919}" destId="{B879DC84-7903-4983-AB8A-208FE4A94C78}" srcOrd="0" destOrd="0" presId="urn:microsoft.com/office/officeart/2005/8/layout/default"/>
    <dgm:cxn modelId="{E5C5E9C2-AEA1-44B9-A588-5FB5EB05A6E3}" type="presParOf" srcId="{569B8DCB-ADBD-4EE9-83A9-7BE72EDC6919}" destId="{A2719B35-3A38-454E-ACAA-8902B8EE5E9D}" srcOrd="1" destOrd="0" presId="urn:microsoft.com/office/officeart/2005/8/layout/default"/>
    <dgm:cxn modelId="{9115FE4F-FD83-468B-B78F-C0C70FA9469F}" type="presParOf" srcId="{569B8DCB-ADBD-4EE9-83A9-7BE72EDC6919}" destId="{4301E339-8A0E-42EF-863D-0F9A3FBC457F}" srcOrd="2" destOrd="0" presId="urn:microsoft.com/office/officeart/2005/8/layout/default"/>
    <dgm:cxn modelId="{3FAEEF64-3234-4F1C-B230-422B07F61062}" type="presParOf" srcId="{569B8DCB-ADBD-4EE9-83A9-7BE72EDC6919}" destId="{EA04F703-83F4-4DA8-B496-53049C7C57ED}" srcOrd="3" destOrd="0" presId="urn:microsoft.com/office/officeart/2005/8/layout/default"/>
    <dgm:cxn modelId="{2814F50F-896A-41F3-891E-C5DDCA6767BB}" type="presParOf" srcId="{569B8DCB-ADBD-4EE9-83A9-7BE72EDC6919}" destId="{60785DCC-4CE0-416B-B7FA-39AE470602C9}" srcOrd="4" destOrd="0" presId="urn:microsoft.com/office/officeart/2005/8/layout/default"/>
    <dgm:cxn modelId="{5D777C83-311E-4230-AAD4-FC56D652B8EB}" type="presParOf" srcId="{569B8DCB-ADBD-4EE9-83A9-7BE72EDC6919}" destId="{28AFCD8F-7AF7-433A-85F9-D2A548E5F99A}" srcOrd="5" destOrd="0" presId="urn:microsoft.com/office/officeart/2005/8/layout/default"/>
    <dgm:cxn modelId="{58F61D60-AE1B-45CD-A9E0-7F914009EE22}" type="presParOf" srcId="{569B8DCB-ADBD-4EE9-83A9-7BE72EDC6919}" destId="{98C15414-3199-4CD9-9946-F7A145C00DFB}"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D862E-73E1-4A2E-956A-60F03AD9DCED}">
      <dsp:nvSpPr>
        <dsp:cNvPr id="0" name=""/>
        <dsp:cNvSpPr/>
      </dsp:nvSpPr>
      <dsp:spPr>
        <a:xfrm>
          <a:off x="0" y="808880"/>
          <a:ext cx="1397177" cy="47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fr-FR" sz="1100" kern="1200" dirty="0"/>
            <a:t>2004 </a:t>
          </a:r>
          <a:r>
            <a:rPr lang="fr-FR" sz="1100" kern="1200" baseline="0" dirty="0"/>
            <a:t>(*)</a:t>
          </a:r>
          <a:endParaRPr lang="fr-FR" sz="1100" kern="1200" dirty="0"/>
        </a:p>
      </dsp:txBody>
      <dsp:txXfrm>
        <a:off x="0" y="808880"/>
        <a:ext cx="1397177" cy="316800"/>
      </dsp:txXfrm>
    </dsp:sp>
    <dsp:sp modelId="{82854016-6C8F-4713-9A97-6D317D31C40B}">
      <dsp:nvSpPr>
        <dsp:cNvPr id="0" name=""/>
        <dsp:cNvSpPr/>
      </dsp:nvSpPr>
      <dsp:spPr>
        <a:xfrm>
          <a:off x="287280" y="1102818"/>
          <a:ext cx="1397177" cy="17374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fr-FR" sz="1100" b="1" kern="1200" dirty="0"/>
            <a:t>Décret Bologne- </a:t>
          </a:r>
          <a:r>
            <a:rPr lang="fr-FR" sz="1100" kern="1200" dirty="0"/>
            <a:t>Art 53 &amp; 60</a:t>
          </a:r>
        </a:p>
        <a:p>
          <a:pPr marL="57150" lvl="1" indent="-57150" algn="l" defTabSz="488950">
            <a:lnSpc>
              <a:spcPct val="90000"/>
            </a:lnSpc>
            <a:spcBef>
              <a:spcPct val="0"/>
            </a:spcBef>
            <a:spcAft>
              <a:spcPct val="15000"/>
            </a:spcAft>
            <a:buChar char="•"/>
          </a:pPr>
          <a:r>
            <a:rPr lang="fr-FR" sz="1100" kern="1200" dirty="0"/>
            <a:t>VAE clairement identifiée comme voie d’accès </a:t>
          </a:r>
        </a:p>
        <a:p>
          <a:pPr marL="57150" lvl="1" indent="-57150" algn="l" defTabSz="488950">
            <a:lnSpc>
              <a:spcPct val="90000"/>
            </a:lnSpc>
            <a:spcBef>
              <a:spcPct val="0"/>
            </a:spcBef>
            <a:spcAft>
              <a:spcPct val="15000"/>
            </a:spcAft>
            <a:buChar char="•"/>
          </a:pPr>
          <a:r>
            <a:rPr lang="fr-FR" sz="1100" kern="1200" dirty="0"/>
            <a:t>Pour certains programmes</a:t>
          </a:r>
        </a:p>
        <a:p>
          <a:pPr marL="57150" lvl="1" indent="-57150" algn="l" defTabSz="488950">
            <a:lnSpc>
              <a:spcPct val="90000"/>
            </a:lnSpc>
            <a:spcBef>
              <a:spcPct val="0"/>
            </a:spcBef>
            <a:spcAft>
              <a:spcPct val="15000"/>
            </a:spcAft>
            <a:buChar char="•"/>
          </a:pPr>
          <a:endParaRPr lang="fr-FR" sz="1100" kern="1200" dirty="0"/>
        </a:p>
      </dsp:txBody>
      <dsp:txXfrm>
        <a:off x="328202" y="1143740"/>
        <a:ext cx="1315333" cy="1655606"/>
      </dsp:txXfrm>
    </dsp:sp>
    <dsp:sp modelId="{ED1FBDC3-3655-4F78-B90C-BD9748017B92}">
      <dsp:nvSpPr>
        <dsp:cNvPr id="0" name=""/>
        <dsp:cNvSpPr/>
      </dsp:nvSpPr>
      <dsp:spPr>
        <a:xfrm rot="21565001">
          <a:off x="1609250" y="781791"/>
          <a:ext cx="449643" cy="3478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1609253" y="851893"/>
        <a:ext cx="345286" cy="208714"/>
      </dsp:txXfrm>
    </dsp:sp>
    <dsp:sp modelId="{6CA3F389-7622-4C0A-9427-4F089BAB2D01}">
      <dsp:nvSpPr>
        <dsp:cNvPr id="0" name=""/>
        <dsp:cNvSpPr/>
      </dsp:nvSpPr>
      <dsp:spPr>
        <a:xfrm>
          <a:off x="2245517" y="786019"/>
          <a:ext cx="1397177" cy="47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fr-FR" sz="1100" kern="1200" dirty="0"/>
            <a:t>2008-2014</a:t>
          </a:r>
        </a:p>
      </dsp:txBody>
      <dsp:txXfrm>
        <a:off x="2245517" y="786019"/>
        <a:ext cx="1397177" cy="316800"/>
      </dsp:txXfrm>
    </dsp:sp>
    <dsp:sp modelId="{549CA3A9-FF5E-44BD-B940-023B8DFE1350}">
      <dsp:nvSpPr>
        <dsp:cNvPr id="0" name=""/>
        <dsp:cNvSpPr/>
      </dsp:nvSpPr>
      <dsp:spPr>
        <a:xfrm>
          <a:off x="2531686" y="1102818"/>
          <a:ext cx="1397177" cy="17374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fr-FR" sz="1100" b="1" kern="1200" dirty="0"/>
            <a:t>1</a:t>
          </a:r>
          <a:r>
            <a:rPr lang="fr-FR" sz="1100" b="1" kern="1200" baseline="30000" dirty="0"/>
            <a:t>er</a:t>
          </a:r>
          <a:r>
            <a:rPr lang="fr-FR" sz="1100" b="1" kern="1200" dirty="0"/>
            <a:t> Projet FSE  VAE</a:t>
          </a:r>
        </a:p>
        <a:p>
          <a:pPr marL="57150" lvl="1" indent="-57150" algn="l" defTabSz="488950">
            <a:lnSpc>
              <a:spcPct val="90000"/>
            </a:lnSpc>
            <a:spcBef>
              <a:spcPct val="0"/>
            </a:spcBef>
            <a:spcAft>
              <a:spcPct val="15000"/>
            </a:spcAft>
            <a:buChar char="•"/>
          </a:pPr>
          <a:r>
            <a:rPr lang="fr-FR" sz="1100" kern="1200" dirty="0"/>
            <a:t> Toutes les universités de FWB</a:t>
          </a:r>
        </a:p>
        <a:p>
          <a:pPr marL="57150" lvl="1" indent="-57150" algn="l" defTabSz="488950">
            <a:lnSpc>
              <a:spcPct val="90000"/>
            </a:lnSpc>
            <a:spcBef>
              <a:spcPct val="0"/>
            </a:spcBef>
            <a:spcAft>
              <a:spcPct val="15000"/>
            </a:spcAft>
            <a:buChar char="•"/>
          </a:pPr>
          <a:r>
            <a:rPr lang="fr-FR" sz="1100" kern="1200" dirty="0"/>
            <a:t>Implémentation de la VAE (modèle commun inter U – 5 étapes)</a:t>
          </a:r>
        </a:p>
        <a:p>
          <a:pPr marL="57150" lvl="1" indent="-57150" algn="l" defTabSz="488950">
            <a:lnSpc>
              <a:spcPct val="90000"/>
            </a:lnSpc>
            <a:spcBef>
              <a:spcPct val="0"/>
            </a:spcBef>
            <a:spcAft>
              <a:spcPct val="15000"/>
            </a:spcAft>
            <a:buChar char="•"/>
          </a:pPr>
          <a:r>
            <a:rPr lang="fr-FR" sz="1100" kern="1200" dirty="0"/>
            <a:t> Apparition des « conseillers VAE »</a:t>
          </a:r>
        </a:p>
      </dsp:txBody>
      <dsp:txXfrm>
        <a:off x="2572608" y="1143740"/>
        <a:ext cx="1315333" cy="1655606"/>
      </dsp:txXfrm>
    </dsp:sp>
    <dsp:sp modelId="{5A1425FE-C43C-4F69-A10F-9D1DE0CEEF28}">
      <dsp:nvSpPr>
        <dsp:cNvPr id="0" name=""/>
        <dsp:cNvSpPr/>
      </dsp:nvSpPr>
      <dsp:spPr>
        <a:xfrm>
          <a:off x="3854502" y="770490"/>
          <a:ext cx="449030" cy="3478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3854502" y="840061"/>
        <a:ext cx="344673" cy="208714"/>
      </dsp:txXfrm>
    </dsp:sp>
    <dsp:sp modelId="{DD71F499-FAE4-4077-9B42-650E8A56D316}">
      <dsp:nvSpPr>
        <dsp:cNvPr id="0" name=""/>
        <dsp:cNvSpPr/>
      </dsp:nvSpPr>
      <dsp:spPr>
        <a:xfrm>
          <a:off x="4489923" y="786019"/>
          <a:ext cx="1397177" cy="47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fr-FR" sz="1100" kern="1200" dirty="0"/>
            <a:t>2013</a:t>
          </a:r>
        </a:p>
      </dsp:txBody>
      <dsp:txXfrm>
        <a:off x="4489923" y="786019"/>
        <a:ext cx="1397177" cy="316800"/>
      </dsp:txXfrm>
    </dsp:sp>
    <dsp:sp modelId="{425CFC1E-2D40-4A96-9F5E-65A2C73CF7AE}">
      <dsp:nvSpPr>
        <dsp:cNvPr id="0" name=""/>
        <dsp:cNvSpPr/>
      </dsp:nvSpPr>
      <dsp:spPr>
        <a:xfrm>
          <a:off x="4776092" y="1102818"/>
          <a:ext cx="1397177" cy="17374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fr-FR" sz="1100" b="1" kern="1200" dirty="0"/>
            <a:t>Décret Paysage- </a:t>
          </a:r>
          <a:r>
            <a:rPr lang="fr-FR" sz="1100" kern="1200" dirty="0"/>
            <a:t>Art 119 et 67</a:t>
          </a:r>
        </a:p>
        <a:p>
          <a:pPr marL="57150" lvl="1" indent="-57150" algn="l" defTabSz="488950">
            <a:lnSpc>
              <a:spcPct val="90000"/>
            </a:lnSpc>
            <a:spcBef>
              <a:spcPct val="0"/>
            </a:spcBef>
            <a:spcAft>
              <a:spcPct val="15000"/>
            </a:spcAft>
            <a:buChar char="•"/>
          </a:pPr>
          <a:r>
            <a:rPr lang="fr-FR" sz="1100" kern="1200" dirty="0"/>
            <a:t>Accès à tous les cycles</a:t>
          </a:r>
        </a:p>
        <a:p>
          <a:pPr marL="57150" lvl="1" indent="-57150" algn="l" defTabSz="488950">
            <a:lnSpc>
              <a:spcPct val="90000"/>
            </a:lnSpc>
            <a:spcBef>
              <a:spcPct val="0"/>
            </a:spcBef>
            <a:spcAft>
              <a:spcPct val="15000"/>
            </a:spcAft>
            <a:buChar char="•"/>
          </a:pPr>
          <a:r>
            <a:rPr lang="fr-FR" sz="1100" kern="1200" dirty="0"/>
            <a:t>Accompagnement individualisé</a:t>
          </a:r>
        </a:p>
      </dsp:txBody>
      <dsp:txXfrm>
        <a:off x="4817014" y="1143740"/>
        <a:ext cx="1315333" cy="1655606"/>
      </dsp:txXfrm>
    </dsp:sp>
    <dsp:sp modelId="{5CE38163-AA31-4CCA-BF51-EB4BBAFA7EB8}">
      <dsp:nvSpPr>
        <dsp:cNvPr id="0" name=""/>
        <dsp:cNvSpPr/>
      </dsp:nvSpPr>
      <dsp:spPr>
        <a:xfrm>
          <a:off x="6098907" y="770490"/>
          <a:ext cx="449030" cy="3478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6098907" y="840061"/>
        <a:ext cx="344673" cy="208714"/>
      </dsp:txXfrm>
    </dsp:sp>
    <dsp:sp modelId="{A6BF0FE9-5A59-4027-86BC-918072DCFCCB}">
      <dsp:nvSpPr>
        <dsp:cNvPr id="0" name=""/>
        <dsp:cNvSpPr/>
      </dsp:nvSpPr>
      <dsp:spPr>
        <a:xfrm>
          <a:off x="6734328" y="786019"/>
          <a:ext cx="1397177" cy="47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marL="0" lvl="0" indent="0" algn="l" defTabSz="488950">
            <a:lnSpc>
              <a:spcPct val="90000"/>
            </a:lnSpc>
            <a:spcBef>
              <a:spcPct val="0"/>
            </a:spcBef>
            <a:spcAft>
              <a:spcPct val="35000"/>
            </a:spcAft>
            <a:buNone/>
          </a:pPr>
          <a:r>
            <a:rPr lang="fr-FR" sz="1100" kern="1200" dirty="0"/>
            <a:t>2015-2020</a:t>
          </a:r>
        </a:p>
      </dsp:txBody>
      <dsp:txXfrm>
        <a:off x="6734328" y="786019"/>
        <a:ext cx="1397177" cy="316800"/>
      </dsp:txXfrm>
    </dsp:sp>
    <dsp:sp modelId="{6F373C87-D8AA-4830-96BA-CA2CAD4522E7}">
      <dsp:nvSpPr>
        <dsp:cNvPr id="0" name=""/>
        <dsp:cNvSpPr/>
      </dsp:nvSpPr>
      <dsp:spPr>
        <a:xfrm>
          <a:off x="7020497" y="1102818"/>
          <a:ext cx="1397177" cy="17374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fr-FR" sz="1100" b="1" kern="1200" dirty="0"/>
            <a:t>2</a:t>
          </a:r>
          <a:r>
            <a:rPr lang="fr-FR" sz="1100" b="1" kern="1200" baseline="30000" dirty="0"/>
            <a:t>ème</a:t>
          </a:r>
          <a:r>
            <a:rPr lang="fr-FR" sz="1100" b="1" kern="1200" dirty="0"/>
            <a:t> Projet FSE VAE</a:t>
          </a:r>
        </a:p>
        <a:p>
          <a:pPr marL="57150" lvl="1" indent="-57150" algn="l" defTabSz="488950">
            <a:lnSpc>
              <a:spcPct val="90000"/>
            </a:lnSpc>
            <a:spcBef>
              <a:spcPct val="0"/>
            </a:spcBef>
            <a:spcAft>
              <a:spcPct val="15000"/>
            </a:spcAft>
            <a:buChar char="•"/>
          </a:pPr>
          <a:r>
            <a:rPr lang="fr-FR" sz="1100" kern="1200" dirty="0"/>
            <a:t>Certaines universités de FWB </a:t>
          </a:r>
        </a:p>
        <a:p>
          <a:pPr marL="57150" lvl="1" indent="-57150" algn="l" defTabSz="488950">
            <a:lnSpc>
              <a:spcPct val="90000"/>
            </a:lnSpc>
            <a:spcBef>
              <a:spcPct val="0"/>
            </a:spcBef>
            <a:spcAft>
              <a:spcPct val="15000"/>
            </a:spcAft>
            <a:buChar char="•"/>
          </a:pPr>
          <a:r>
            <a:rPr lang="fr-FR" sz="1100" kern="1200" dirty="0"/>
            <a:t>Développement de la VAE</a:t>
          </a:r>
        </a:p>
      </dsp:txBody>
      <dsp:txXfrm>
        <a:off x="7061419" y="1143740"/>
        <a:ext cx="1315333" cy="1655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9DC84-7903-4983-AB8A-208FE4A94C78}">
      <dsp:nvSpPr>
        <dsp:cNvPr id="0" name=""/>
        <dsp:cNvSpPr/>
      </dsp:nvSpPr>
      <dsp:spPr>
        <a:xfrm>
          <a:off x="366" y="455165"/>
          <a:ext cx="1430929" cy="85855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BE" sz="1500" kern="1200" dirty="0"/>
            <a:t>Information</a:t>
          </a:r>
          <a:r>
            <a:rPr lang="fr-BE" sz="1500" kern="1200" baseline="0" dirty="0"/>
            <a:t> et orientation</a:t>
          </a:r>
          <a:endParaRPr lang="fr-BE" sz="1500" kern="1200" dirty="0"/>
        </a:p>
      </dsp:txBody>
      <dsp:txXfrm>
        <a:off x="366" y="455165"/>
        <a:ext cx="1430929" cy="858557"/>
      </dsp:txXfrm>
    </dsp:sp>
    <dsp:sp modelId="{4301E339-8A0E-42EF-863D-0F9A3FBC457F}">
      <dsp:nvSpPr>
        <dsp:cNvPr id="0" name=""/>
        <dsp:cNvSpPr/>
      </dsp:nvSpPr>
      <dsp:spPr>
        <a:xfrm>
          <a:off x="1574389" y="455165"/>
          <a:ext cx="1430929" cy="85855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BE" sz="1500" kern="1200"/>
            <a:t>Disciplinaire</a:t>
          </a:r>
        </a:p>
      </dsp:txBody>
      <dsp:txXfrm>
        <a:off x="1574389" y="455165"/>
        <a:ext cx="1430929" cy="858557"/>
      </dsp:txXfrm>
    </dsp:sp>
    <dsp:sp modelId="{60785DCC-4CE0-416B-B7FA-39AE470602C9}">
      <dsp:nvSpPr>
        <dsp:cNvPr id="0" name=""/>
        <dsp:cNvSpPr/>
      </dsp:nvSpPr>
      <dsp:spPr>
        <a:xfrm>
          <a:off x="366" y="1456816"/>
          <a:ext cx="1430929" cy="85855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BE" sz="1500" kern="1200"/>
            <a:t>Administratif</a:t>
          </a:r>
        </a:p>
      </dsp:txBody>
      <dsp:txXfrm>
        <a:off x="366" y="1456816"/>
        <a:ext cx="1430929" cy="858557"/>
      </dsp:txXfrm>
    </dsp:sp>
    <dsp:sp modelId="{98C15414-3199-4CD9-9946-F7A145C00DFB}">
      <dsp:nvSpPr>
        <dsp:cNvPr id="0" name=""/>
        <dsp:cNvSpPr/>
      </dsp:nvSpPr>
      <dsp:spPr>
        <a:xfrm>
          <a:off x="1574389" y="1456816"/>
          <a:ext cx="1430929" cy="85855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BE" sz="1500" kern="1200" dirty="0"/>
            <a:t>Méthodologique</a:t>
          </a:r>
        </a:p>
      </dsp:txBody>
      <dsp:txXfrm>
        <a:off x="1574389" y="1456816"/>
        <a:ext cx="1430929" cy="858557"/>
      </dsp:txXfrm>
    </dsp:sp>
    <dsp:sp modelId="{6B3DCA82-1969-454B-A8BF-1FF5FE9A2E74}">
      <dsp:nvSpPr>
        <dsp:cNvPr id="0" name=""/>
        <dsp:cNvSpPr/>
      </dsp:nvSpPr>
      <dsp:spPr>
        <a:xfrm>
          <a:off x="787378" y="2458466"/>
          <a:ext cx="1430929" cy="85855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BE" sz="1500" kern="1200"/>
            <a:t>Evaluation</a:t>
          </a:r>
        </a:p>
      </dsp:txBody>
      <dsp:txXfrm>
        <a:off x="787378" y="2458466"/>
        <a:ext cx="1430929" cy="8585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9DC84-7903-4983-AB8A-208FE4A94C78}">
      <dsp:nvSpPr>
        <dsp:cNvPr id="0" name=""/>
        <dsp:cNvSpPr/>
      </dsp:nvSpPr>
      <dsp:spPr>
        <a:xfrm>
          <a:off x="397" y="462117"/>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BE" sz="1300" kern="1200" dirty="0"/>
            <a:t>Conseillers/Relais  VAE</a:t>
          </a:r>
        </a:p>
      </dsp:txBody>
      <dsp:txXfrm>
        <a:off x="397" y="462117"/>
        <a:ext cx="1552071" cy="931243"/>
      </dsp:txXfrm>
    </dsp:sp>
    <dsp:sp modelId="{4301E339-8A0E-42EF-863D-0F9A3FBC457F}">
      <dsp:nvSpPr>
        <dsp:cNvPr id="0" name=""/>
        <dsp:cNvSpPr/>
      </dsp:nvSpPr>
      <dsp:spPr>
        <a:xfrm>
          <a:off x="1707677" y="462117"/>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BE" sz="1300" kern="1200" dirty="0"/>
            <a:t>Conseillers aux études/à la formation</a:t>
          </a:r>
        </a:p>
      </dsp:txBody>
      <dsp:txXfrm>
        <a:off x="1707677" y="462117"/>
        <a:ext cx="1552071" cy="931243"/>
      </dsp:txXfrm>
    </dsp:sp>
    <dsp:sp modelId="{60785DCC-4CE0-416B-B7FA-39AE470602C9}">
      <dsp:nvSpPr>
        <dsp:cNvPr id="0" name=""/>
        <dsp:cNvSpPr/>
      </dsp:nvSpPr>
      <dsp:spPr>
        <a:xfrm>
          <a:off x="397" y="1548567"/>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BE" sz="1300" kern="1200" dirty="0"/>
            <a:t>Enseignants/ Jurys VAE</a:t>
          </a:r>
        </a:p>
      </dsp:txBody>
      <dsp:txXfrm>
        <a:off x="397" y="1548567"/>
        <a:ext cx="1552071" cy="931243"/>
      </dsp:txXfrm>
    </dsp:sp>
    <dsp:sp modelId="{98C15414-3199-4CD9-9946-F7A145C00DFB}">
      <dsp:nvSpPr>
        <dsp:cNvPr id="0" name=""/>
        <dsp:cNvSpPr/>
      </dsp:nvSpPr>
      <dsp:spPr>
        <a:xfrm>
          <a:off x="1707677" y="1548567"/>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BE" sz="1300" kern="1200" dirty="0"/>
            <a:t>Conseiller en orientation/insertion professionnelle</a:t>
          </a:r>
        </a:p>
      </dsp:txBody>
      <dsp:txXfrm>
        <a:off x="1707677" y="1548567"/>
        <a:ext cx="1552071" cy="931243"/>
      </dsp:txXfrm>
    </dsp:sp>
    <dsp:sp modelId="{6B3DCA82-1969-454B-A8BF-1FF5FE9A2E74}">
      <dsp:nvSpPr>
        <dsp:cNvPr id="0" name=""/>
        <dsp:cNvSpPr/>
      </dsp:nvSpPr>
      <dsp:spPr>
        <a:xfrm>
          <a:off x="854037" y="2635017"/>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BE" sz="1300" kern="1200" dirty="0"/>
            <a:t>Services administratifs</a:t>
          </a:r>
        </a:p>
      </dsp:txBody>
      <dsp:txXfrm>
        <a:off x="854037" y="2635017"/>
        <a:ext cx="1552071" cy="9312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9DC84-7903-4983-AB8A-208FE4A94C78}">
      <dsp:nvSpPr>
        <dsp:cNvPr id="0" name=""/>
        <dsp:cNvSpPr/>
      </dsp:nvSpPr>
      <dsp:spPr>
        <a:xfrm>
          <a:off x="397" y="1005342"/>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BE" sz="2600" kern="1200" dirty="0"/>
            <a:t>Individuel</a:t>
          </a:r>
        </a:p>
      </dsp:txBody>
      <dsp:txXfrm>
        <a:off x="397" y="1005342"/>
        <a:ext cx="1552071" cy="931243"/>
      </dsp:txXfrm>
    </dsp:sp>
    <dsp:sp modelId="{4301E339-8A0E-42EF-863D-0F9A3FBC457F}">
      <dsp:nvSpPr>
        <dsp:cNvPr id="0" name=""/>
        <dsp:cNvSpPr/>
      </dsp:nvSpPr>
      <dsp:spPr>
        <a:xfrm>
          <a:off x="1707677" y="1005342"/>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BE" sz="2600" kern="1200" dirty="0"/>
            <a:t>A distance</a:t>
          </a:r>
        </a:p>
      </dsp:txBody>
      <dsp:txXfrm>
        <a:off x="1707677" y="1005342"/>
        <a:ext cx="1552071" cy="931243"/>
      </dsp:txXfrm>
    </dsp:sp>
    <dsp:sp modelId="{60785DCC-4CE0-416B-B7FA-39AE470602C9}">
      <dsp:nvSpPr>
        <dsp:cNvPr id="0" name=""/>
        <dsp:cNvSpPr/>
      </dsp:nvSpPr>
      <dsp:spPr>
        <a:xfrm>
          <a:off x="397" y="2091792"/>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BE" sz="2600" kern="1200" dirty="0"/>
            <a:t>En groupe</a:t>
          </a:r>
        </a:p>
      </dsp:txBody>
      <dsp:txXfrm>
        <a:off x="397" y="2091792"/>
        <a:ext cx="1552071" cy="931243"/>
      </dsp:txXfrm>
    </dsp:sp>
    <dsp:sp modelId="{98C15414-3199-4CD9-9946-F7A145C00DFB}">
      <dsp:nvSpPr>
        <dsp:cNvPr id="0" name=""/>
        <dsp:cNvSpPr/>
      </dsp:nvSpPr>
      <dsp:spPr>
        <a:xfrm>
          <a:off x="1707677" y="2091792"/>
          <a:ext cx="1552071" cy="9312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BE" sz="2600" kern="1200" dirty="0"/>
            <a:t>En présentiel</a:t>
          </a:r>
        </a:p>
      </dsp:txBody>
      <dsp:txXfrm>
        <a:off x="1707677" y="2091792"/>
        <a:ext cx="1552071" cy="9312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endParaRPr lang="fr-BE"/>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3FC6084-990D-4DAF-BB64-EDD26D3F3E44}" type="slidenum">
              <a:rPr lang="fr-BE" smtClean="0"/>
              <a:t>‹N°›</a:t>
            </a:fld>
            <a:endParaRPr lang="fr-BE"/>
          </a:p>
        </p:txBody>
      </p:sp>
    </p:spTree>
    <p:extLst>
      <p:ext uri="{BB962C8B-B14F-4D97-AF65-F5344CB8AC3E}">
        <p14:creationId xmlns:p14="http://schemas.microsoft.com/office/powerpoint/2010/main" val="26424507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fr-BE"/>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16B27B5-A4BF-4E55-A9A5-7DF494914136}" type="slidenum">
              <a:rPr lang="fr-BE" smtClean="0"/>
              <a:t>‹N°›</a:t>
            </a:fld>
            <a:endParaRPr lang="fr-BE"/>
          </a:p>
        </p:txBody>
      </p:sp>
    </p:spTree>
    <p:extLst>
      <p:ext uri="{BB962C8B-B14F-4D97-AF65-F5344CB8AC3E}">
        <p14:creationId xmlns:p14="http://schemas.microsoft.com/office/powerpoint/2010/main" val="68599241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16B27B5-A4BF-4E55-A9A5-7DF494914136}" type="slidenum">
              <a:rPr lang="fr-BE" smtClean="0"/>
              <a:t>1</a:t>
            </a:fld>
            <a:endParaRPr lang="fr-BE"/>
          </a:p>
        </p:txBody>
      </p:sp>
      <p:sp>
        <p:nvSpPr>
          <p:cNvPr id="5" name="Espace réservé de la date 4">
            <a:extLst>
              <a:ext uri="{FF2B5EF4-FFF2-40B4-BE49-F238E27FC236}">
                <a16:creationId xmlns:a16="http://schemas.microsoft.com/office/drawing/2014/main" id="{A2964DE2-BE9D-46FB-8586-F426783C1279}"/>
              </a:ext>
            </a:extLst>
          </p:cNvPr>
          <p:cNvSpPr>
            <a:spLocks noGrp="1"/>
          </p:cNvSpPr>
          <p:nvPr>
            <p:ph type="dt" idx="1"/>
          </p:nvPr>
        </p:nvSpPr>
        <p:spPr/>
        <p:txBody>
          <a:bodyPr/>
          <a:lstStyle/>
          <a:p>
            <a:endParaRPr lang="fr-BE"/>
          </a:p>
        </p:txBody>
      </p:sp>
    </p:spTree>
    <p:extLst>
      <p:ext uri="{BB962C8B-B14F-4D97-AF65-F5344CB8AC3E}">
        <p14:creationId xmlns:p14="http://schemas.microsoft.com/office/powerpoint/2010/main" val="3524023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16B27B5-A4BF-4E55-A9A5-7DF494914136}" type="slidenum">
              <a:rPr lang="fr-BE" smtClean="0"/>
              <a:t>8</a:t>
            </a:fld>
            <a:endParaRPr lang="fr-BE"/>
          </a:p>
        </p:txBody>
      </p:sp>
      <p:sp>
        <p:nvSpPr>
          <p:cNvPr id="5" name="Espace réservé de la date 4">
            <a:extLst>
              <a:ext uri="{FF2B5EF4-FFF2-40B4-BE49-F238E27FC236}">
                <a16:creationId xmlns:a16="http://schemas.microsoft.com/office/drawing/2014/main" id="{6BEA512F-83B9-46C0-9421-6C644719B510}"/>
              </a:ext>
            </a:extLst>
          </p:cNvPr>
          <p:cNvSpPr>
            <a:spLocks noGrp="1"/>
          </p:cNvSpPr>
          <p:nvPr>
            <p:ph type="dt" idx="1"/>
          </p:nvPr>
        </p:nvSpPr>
        <p:spPr/>
        <p:txBody>
          <a:bodyPr/>
          <a:lstStyle/>
          <a:p>
            <a:endParaRPr lang="fr-BE"/>
          </a:p>
        </p:txBody>
      </p:sp>
    </p:spTree>
    <p:extLst>
      <p:ext uri="{BB962C8B-B14F-4D97-AF65-F5344CB8AC3E}">
        <p14:creationId xmlns:p14="http://schemas.microsoft.com/office/powerpoint/2010/main" val="125170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Cliquez pour modifier le style des sous-titres du masque</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70788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085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903354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9E3B18-6617-4A72-9021-C876B2D63ED3}"/>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endParaRPr lang="fr-BE"/>
          </a:p>
        </p:txBody>
      </p:sp>
      <p:sp>
        <p:nvSpPr>
          <p:cNvPr id="3" name="Sous-titre 2">
            <a:extLst>
              <a:ext uri="{FF2B5EF4-FFF2-40B4-BE49-F238E27FC236}">
                <a16:creationId xmlns:a16="http://schemas.microsoft.com/office/drawing/2014/main" id="{E2041799-F101-47B0-BC16-D0CDA7EE9FE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23292C56-76A6-4156-A6CC-089BB0A7EDA9}"/>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5" name="Espace réservé du pied de page 4">
            <a:extLst>
              <a:ext uri="{FF2B5EF4-FFF2-40B4-BE49-F238E27FC236}">
                <a16:creationId xmlns:a16="http://schemas.microsoft.com/office/drawing/2014/main" id="{E83E6B0F-262A-47AC-A031-B1C4A4C2CF3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43AD137F-CF79-4463-9DEF-7E5100D61158}"/>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1419724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18AFA4-1DCB-4A71-A0D6-C49CAA896D0E}"/>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2EB1619D-121C-457A-96D9-B6D697612F5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B66D5C9-8FFD-4526-BDDD-61FD772A155C}"/>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5" name="Espace réservé du pied de page 4">
            <a:extLst>
              <a:ext uri="{FF2B5EF4-FFF2-40B4-BE49-F238E27FC236}">
                <a16:creationId xmlns:a16="http://schemas.microsoft.com/office/drawing/2014/main" id="{20A66A23-808E-42A5-A529-DD5E2A7BF15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6B16187-0F6E-499F-A032-E7A73CF8A3A7}"/>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209918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2DB178-5F0E-4A6A-A984-C1178C89FDE8}"/>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AFFA9C23-45E0-4EE2-8D24-AC4EA543A4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130A1E0-E347-4658-9C59-43ED0BFA22C0}"/>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5" name="Espace réservé du pied de page 4">
            <a:extLst>
              <a:ext uri="{FF2B5EF4-FFF2-40B4-BE49-F238E27FC236}">
                <a16:creationId xmlns:a16="http://schemas.microsoft.com/office/drawing/2014/main" id="{27F5CDA9-6750-43CA-89B8-92EDD6CD631D}"/>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E70CDD4E-3947-4E44-B36B-8F7A021E31D7}"/>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506999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727CE1-A589-4492-9C48-C0FFE0BA956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ABC11E3C-8DA8-41AA-8B4D-96D1D688D6DA}"/>
              </a:ext>
            </a:extLst>
          </p:cNvPr>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534DCE25-3CF9-4491-BAB3-C5FF9747E42A}"/>
              </a:ext>
            </a:extLst>
          </p:cNvPr>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CBEE9305-C0BB-46F5-A04A-CD734F745B50}"/>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6" name="Espace réservé du pied de page 5">
            <a:extLst>
              <a:ext uri="{FF2B5EF4-FFF2-40B4-BE49-F238E27FC236}">
                <a16:creationId xmlns:a16="http://schemas.microsoft.com/office/drawing/2014/main" id="{9C09CEFA-3018-47C9-9257-50F947DDE27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C0F780A1-8005-47D2-A417-FC81BBE3A10D}"/>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3070324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7C202-579B-4F44-9AC0-C2F06775D8E6}"/>
              </a:ext>
            </a:extLst>
          </p:cNvPr>
          <p:cNvSpPr>
            <a:spLocks noGrp="1"/>
          </p:cNvSpPr>
          <p:nvPr>
            <p:ph type="title"/>
          </p:nvPr>
        </p:nvSpPr>
        <p:spPr>
          <a:xfrm>
            <a:off x="629841" y="365126"/>
            <a:ext cx="78867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26396A6C-6B70-4081-B6E3-89019E8390B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D65C91A-FEB1-40F3-A5D0-3829E792B306}"/>
              </a:ext>
            </a:extLst>
          </p:cNvPr>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0D895BE6-D539-4422-83A1-5A11C3A83D7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A91BF8C-AC7D-4D57-9D97-4BA0FD587131}"/>
              </a:ext>
            </a:extLst>
          </p:cNvPr>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DDAE8CE1-1231-441F-9D70-1CF3EBE5D15E}"/>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8" name="Espace réservé du pied de page 7">
            <a:extLst>
              <a:ext uri="{FF2B5EF4-FFF2-40B4-BE49-F238E27FC236}">
                <a16:creationId xmlns:a16="http://schemas.microsoft.com/office/drawing/2014/main" id="{A538AE7A-B040-4B31-B2E4-963AED203A8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CF46D8B3-9473-4FD3-830D-11A9BA6D2657}"/>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3806990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F61A65-366C-4061-AA63-31CF8CC9CDD7}"/>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FFACC27F-A42B-4F53-8F53-65B2144EEAE1}"/>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4" name="Espace réservé du pied de page 3">
            <a:extLst>
              <a:ext uri="{FF2B5EF4-FFF2-40B4-BE49-F238E27FC236}">
                <a16:creationId xmlns:a16="http://schemas.microsoft.com/office/drawing/2014/main" id="{53CC77E4-E8A9-4664-A2C8-1CB1DEE9ACA6}"/>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0747FF6E-789F-42F9-8CEF-D3320C69F88A}"/>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587786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66C287B-C8C4-417A-842E-9037BCEE4E63}"/>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3" name="Espace réservé du pied de page 2">
            <a:extLst>
              <a:ext uri="{FF2B5EF4-FFF2-40B4-BE49-F238E27FC236}">
                <a16:creationId xmlns:a16="http://schemas.microsoft.com/office/drawing/2014/main" id="{AA4DC83A-CA7D-47B0-94F9-85BF18AF1A85}"/>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BD599B98-F97A-4B66-932F-8A47798CD8B6}"/>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17482241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D885EE-B1B6-424E-BF21-48AD3A61FE5A}"/>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DFCE4EA6-2616-4406-BB5B-70092A88292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109BE8D5-8676-4872-9CFB-31F5642CD59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ACA6DC5-02AB-4819-ACEA-9AF036A1C1C4}"/>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6" name="Espace réservé du pied de page 5">
            <a:extLst>
              <a:ext uri="{FF2B5EF4-FFF2-40B4-BE49-F238E27FC236}">
                <a16:creationId xmlns:a16="http://schemas.microsoft.com/office/drawing/2014/main" id="{1C528EBF-4342-4CDB-A1B2-E6E201F374F5}"/>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DAF22E25-7D64-4B93-B734-69FAD2FF03A3}"/>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16361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idx="1"/>
          </p:nvPr>
        </p:nvSpPr>
        <p:spPr/>
        <p:txBody>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090879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F0635E-6D47-4A8F-BAA5-7FDC010CC2FD}"/>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A32A1881-57EE-4343-B6D5-B88FC4213D3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BE"/>
          </a:p>
        </p:txBody>
      </p:sp>
      <p:sp>
        <p:nvSpPr>
          <p:cNvPr id="4" name="Espace réservé du texte 3">
            <a:extLst>
              <a:ext uri="{FF2B5EF4-FFF2-40B4-BE49-F238E27FC236}">
                <a16:creationId xmlns:a16="http://schemas.microsoft.com/office/drawing/2014/main" id="{AADD8D30-F935-4EDE-A5B4-10E3DEE07F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47277D7-3C32-4184-99E4-77B510B45188}"/>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6" name="Espace réservé du pied de page 5">
            <a:extLst>
              <a:ext uri="{FF2B5EF4-FFF2-40B4-BE49-F238E27FC236}">
                <a16:creationId xmlns:a16="http://schemas.microsoft.com/office/drawing/2014/main" id="{ADD3FBAB-6F70-47FD-A026-1A9E3EEB73A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B1873097-7FAC-4CFC-87CE-02156CA86F91}"/>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1921947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FF493-9D00-45CA-A0EF-7A8D4CBEBC68}"/>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FD7EDF5C-7CAF-4156-8B07-97E166D2444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842BE64-6E8B-4E32-AF39-381B6B17E3E8}"/>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5" name="Espace réservé du pied de page 4">
            <a:extLst>
              <a:ext uri="{FF2B5EF4-FFF2-40B4-BE49-F238E27FC236}">
                <a16:creationId xmlns:a16="http://schemas.microsoft.com/office/drawing/2014/main" id="{7BE08E06-9E61-4D60-9F6E-C405DC30585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D88A0E2-1462-4216-A1B1-4DA818273E3B}"/>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3107914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264434C-54F0-4A4B-93C7-19C54A739BC7}"/>
              </a:ext>
            </a:extLst>
          </p:cNvPr>
          <p:cNvSpPr>
            <a:spLocks noGrp="1"/>
          </p:cNvSpPr>
          <p:nvPr>
            <p:ph type="title" orient="vert"/>
          </p:nvPr>
        </p:nvSpPr>
        <p:spPr>
          <a:xfrm>
            <a:off x="6543675" y="365125"/>
            <a:ext cx="1971675"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DDA08B53-2637-4477-A042-EE54531B385B}"/>
              </a:ext>
            </a:extLst>
          </p:cNvPr>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3FB3FDC-7388-4D1B-92BC-D946B8F6AE28}"/>
              </a:ext>
            </a:extLst>
          </p:cNvPr>
          <p:cNvSpPr>
            <a:spLocks noGrp="1"/>
          </p:cNvSpPr>
          <p:nvPr>
            <p:ph type="dt" sz="half" idx="10"/>
          </p:nvPr>
        </p:nvSpPr>
        <p:spPr/>
        <p:txBody>
          <a:bodyPr/>
          <a:lstStyle/>
          <a:p>
            <a:fld id="{532879B2-090F-42C6-9C65-17FAFA694AD5}" type="datetimeFigureOut">
              <a:rPr lang="fr-BE" smtClean="0"/>
              <a:t>12-11-19</a:t>
            </a:fld>
            <a:endParaRPr lang="fr-BE"/>
          </a:p>
        </p:txBody>
      </p:sp>
      <p:sp>
        <p:nvSpPr>
          <p:cNvPr id="5" name="Espace réservé du pied de page 4">
            <a:extLst>
              <a:ext uri="{FF2B5EF4-FFF2-40B4-BE49-F238E27FC236}">
                <a16:creationId xmlns:a16="http://schemas.microsoft.com/office/drawing/2014/main" id="{91EB0D67-C823-4A46-8692-A58237D3A51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B37E0DF5-8F77-4F2B-9D23-94288020F7F5}"/>
              </a:ext>
            </a:extLst>
          </p:cNvPr>
          <p:cNvSpPr>
            <a:spLocks noGrp="1"/>
          </p:cNvSpPr>
          <p:nvPr>
            <p:ph type="sldNum" sz="quarter" idx="12"/>
          </p:nvPr>
        </p:nvSpPr>
        <p:spPr/>
        <p:txBody>
          <a:bodyPr/>
          <a:lstStyle/>
          <a:p>
            <a:fld id="{371F5E92-2C77-4473-8BFF-418FD12DF0DB}" type="slidenum">
              <a:rPr lang="fr-BE" smtClean="0"/>
              <a:t>‹N°›</a:t>
            </a:fld>
            <a:endParaRPr lang="fr-BE"/>
          </a:p>
        </p:txBody>
      </p:sp>
    </p:spTree>
    <p:extLst>
      <p:ext uri="{BB962C8B-B14F-4D97-AF65-F5344CB8AC3E}">
        <p14:creationId xmlns:p14="http://schemas.microsoft.com/office/powerpoint/2010/main" val="127921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Cliquez pour modifier les styles du texte du masque</a:t>
            </a:r>
          </a:p>
        </p:txBody>
      </p:sp>
      <p:sp>
        <p:nvSpPr>
          <p:cNvPr id="4" name="Espace réservé de la date 3"/>
          <p:cNvSpPr>
            <a:spLocks noGrp="1"/>
          </p:cNvSpPr>
          <p:nvPr>
            <p:ph type="dt" sz="half" idx="10"/>
          </p:nvPr>
        </p:nvSpPr>
        <p:spPr/>
        <p:txBody>
          <a:body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424214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e la date 4"/>
          <p:cNvSpPr>
            <a:spLocks noGrp="1"/>
          </p:cNvSpPr>
          <p:nvPr>
            <p:ph type="dt" sz="half" idx="10"/>
          </p:nvPr>
        </p:nvSpPr>
        <p:spPr/>
        <p:txBody>
          <a:bodyPr/>
          <a:lstStyle/>
          <a:p>
            <a:fld id="{61B132B9-37A8-C442-945F-B2F63DD71FD9}" type="datetimeFigureOut">
              <a:rPr lang="fr-FR" smtClean="0"/>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04983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7" name="Espace réservé de la date 6"/>
          <p:cNvSpPr>
            <a:spLocks noGrp="1"/>
          </p:cNvSpPr>
          <p:nvPr>
            <p:ph type="dt" sz="half" idx="10"/>
          </p:nvPr>
        </p:nvSpPr>
        <p:spPr/>
        <p:txBody>
          <a:bodyPr/>
          <a:lstStyle/>
          <a:p>
            <a:fld id="{61B132B9-37A8-C442-945F-B2F63DD71FD9}" type="datetimeFigureOut">
              <a:rPr lang="fr-FR" smtClean="0"/>
              <a:t>12/11/2019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30494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e la date 2"/>
          <p:cNvSpPr>
            <a:spLocks noGrp="1"/>
          </p:cNvSpPr>
          <p:nvPr>
            <p:ph type="dt" sz="half" idx="10"/>
          </p:nvPr>
        </p:nvSpPr>
        <p:spPr/>
        <p:txBody>
          <a:bodyPr/>
          <a:lstStyle/>
          <a:p>
            <a:fld id="{61B132B9-37A8-C442-945F-B2F63DD71FD9}" type="datetimeFigureOut">
              <a:rPr lang="fr-FR" smtClean="0"/>
              <a:t>12/11/2019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11490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B132B9-37A8-C442-945F-B2F63DD71FD9}" type="datetimeFigureOut">
              <a:rPr lang="fr-FR" smtClean="0"/>
              <a:t>12/11/2019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12692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61B132B9-37A8-C442-945F-B2F63DD71FD9}" type="datetimeFigureOut">
              <a:rPr lang="fr-FR" smtClean="0"/>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824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61B132B9-37A8-C442-945F-B2F63DD71FD9}" type="datetimeFigureOut">
              <a:rPr lang="fr-FR" smtClean="0"/>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609B6B-8846-564C-A735-B64D549B111C}" type="slidenum">
              <a:rPr lang="fr-FR" smtClean="0"/>
              <a:t>‹N°›</a:t>
            </a:fld>
            <a:endParaRPr lang="fr-FR"/>
          </a:p>
        </p:txBody>
      </p:sp>
    </p:spTree>
    <p:extLst>
      <p:ext uri="{BB962C8B-B14F-4D97-AF65-F5344CB8AC3E}">
        <p14:creationId xmlns:p14="http://schemas.microsoft.com/office/powerpoint/2010/main" val="242292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132B9-37A8-C442-945F-B2F63DD71FD9}" type="datetimeFigureOut">
              <a:rPr lang="fr-FR" smtClean="0"/>
              <a:t>12/11/2019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09B6B-8846-564C-A735-B64D549B111C}" type="slidenum">
              <a:rPr lang="fr-FR" smtClean="0"/>
              <a:t>‹N°›</a:t>
            </a:fld>
            <a:endParaRPr lang="fr-FR"/>
          </a:p>
        </p:txBody>
      </p:sp>
    </p:spTree>
    <p:extLst>
      <p:ext uri="{BB962C8B-B14F-4D97-AF65-F5344CB8AC3E}">
        <p14:creationId xmlns:p14="http://schemas.microsoft.com/office/powerpoint/2010/main" val="228729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0CFE2E2-3508-4295-9041-8DCF5EDB275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857BA311-2FD6-4707-AE05-09DAC0C0DED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3F1C4BD-1350-444A-8201-C82E1A40A59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32879B2-090F-42C6-9C65-17FAFA694AD5}" type="datetimeFigureOut">
              <a:rPr lang="fr-BE" smtClean="0"/>
              <a:t>12-11-19</a:t>
            </a:fld>
            <a:endParaRPr lang="fr-BE"/>
          </a:p>
        </p:txBody>
      </p:sp>
      <p:sp>
        <p:nvSpPr>
          <p:cNvPr id="5" name="Espace réservé du pied de page 4">
            <a:extLst>
              <a:ext uri="{FF2B5EF4-FFF2-40B4-BE49-F238E27FC236}">
                <a16:creationId xmlns:a16="http://schemas.microsoft.com/office/drawing/2014/main" id="{39606881-0A71-41E5-9E71-0CFFFE55CBA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A2346F1D-9A60-41C4-A47A-360FBFC7932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1F5E92-2C77-4473-8BFF-418FD12DF0DB}" type="slidenum">
              <a:rPr lang="fr-BE" smtClean="0"/>
              <a:t>‹N°›</a:t>
            </a:fld>
            <a:endParaRPr lang="fr-BE"/>
          </a:p>
        </p:txBody>
      </p:sp>
    </p:spTree>
    <p:extLst>
      <p:ext uri="{BB962C8B-B14F-4D97-AF65-F5344CB8AC3E}">
        <p14:creationId xmlns:p14="http://schemas.microsoft.com/office/powerpoint/2010/main" val="2654773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9.svg"/><Relationship Id="rId7" Type="http://schemas.openxmlformats.org/officeDocument/2006/relationships/diagramColors" Target="../diagrams/colors4.xml"/><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8.png"/><Relationship Id="rId7" Type="http://schemas.openxmlformats.org/officeDocument/2006/relationships/diagramQuickStyle" Target="../diagrams/quickStyle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image" Target="../media/image10.png"/><Relationship Id="rId4" Type="http://schemas.openxmlformats.org/officeDocument/2006/relationships/image" Target="../media/image9.svg"/><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9.svg"/><Relationship Id="rId7" Type="http://schemas.openxmlformats.org/officeDocument/2006/relationships/diagramColors" Target="../diagrams/colors3.xml"/><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0" y="1"/>
            <a:ext cx="2847675" cy="1088136"/>
          </a:xfrm>
          <a:prstGeom prst="rect">
            <a:avLst/>
          </a:prstGeom>
        </p:spPr>
      </p:pic>
      <p:sp>
        <p:nvSpPr>
          <p:cNvPr id="3" name="Espace réservé du contenu 2"/>
          <p:cNvSpPr>
            <a:spLocks noGrp="1"/>
          </p:cNvSpPr>
          <p:nvPr>
            <p:ph idx="1"/>
          </p:nvPr>
        </p:nvSpPr>
        <p:spPr>
          <a:xfrm>
            <a:off x="457200" y="1170432"/>
            <a:ext cx="8229600" cy="5148072"/>
          </a:xfrm>
        </p:spPr>
        <p:txBody>
          <a:bodyPr>
            <a:normAutofit/>
          </a:bodyPr>
          <a:lstStyle/>
          <a:p>
            <a:pPr fontAlgn="base"/>
            <a:endParaRPr lang="fr-BE" sz="2200" dirty="0">
              <a:latin typeface="Lato"/>
            </a:endParaRPr>
          </a:p>
          <a:p>
            <a:pPr marL="0" indent="0">
              <a:buNone/>
            </a:pPr>
            <a:endParaRPr lang="fr-BE" sz="2000" dirty="0">
              <a:latin typeface="Lato"/>
            </a:endParaRPr>
          </a:p>
        </p:txBody>
      </p:sp>
      <p:sp>
        <p:nvSpPr>
          <p:cNvPr id="2" name="Espace réservé du numéro de diapositive 1"/>
          <p:cNvSpPr>
            <a:spLocks noGrp="1"/>
          </p:cNvSpPr>
          <p:nvPr>
            <p:ph type="sldNum" sz="quarter" idx="12"/>
          </p:nvPr>
        </p:nvSpPr>
        <p:spPr/>
        <p:txBody>
          <a:bodyPr/>
          <a:lstStyle/>
          <a:p>
            <a:fld id="{61609B6B-8846-564C-A735-B64D549B111C}" type="slidenum">
              <a:rPr lang="fr-FR" smtClean="0"/>
              <a:t>1</a:t>
            </a:fld>
            <a:endParaRPr lang="fr-FR"/>
          </a:p>
        </p:txBody>
      </p:sp>
      <p:pic>
        <p:nvPicPr>
          <p:cNvPr id="5" name="Image 4"/>
          <p:cNvPicPr>
            <a:picLocks noChangeAspect="1"/>
          </p:cNvPicPr>
          <p:nvPr/>
        </p:nvPicPr>
        <p:blipFill>
          <a:blip r:embed="rId4"/>
          <a:stretch>
            <a:fillRect/>
          </a:stretch>
        </p:blipFill>
        <p:spPr>
          <a:xfrm>
            <a:off x="5303520" y="307380"/>
            <a:ext cx="3383280" cy="780757"/>
          </a:xfrm>
          <a:prstGeom prst="rect">
            <a:avLst/>
          </a:prstGeom>
        </p:spPr>
      </p:pic>
      <p:sp>
        <p:nvSpPr>
          <p:cNvPr id="6" name="Rectangle 5"/>
          <p:cNvSpPr/>
          <p:nvPr/>
        </p:nvSpPr>
        <p:spPr>
          <a:xfrm>
            <a:off x="437182" y="1650595"/>
            <a:ext cx="8269635" cy="3908762"/>
          </a:xfrm>
          <a:prstGeom prst="rect">
            <a:avLst/>
          </a:prstGeom>
        </p:spPr>
        <p:txBody>
          <a:bodyPr wrap="none">
            <a:spAutoFit/>
          </a:bodyPr>
          <a:lstStyle/>
          <a:p>
            <a:pPr algn="ctr"/>
            <a:r>
              <a:rPr lang="fr-FR" sz="3600" dirty="0"/>
              <a:t>Présentation des dispositifs de valorisation </a:t>
            </a:r>
          </a:p>
          <a:p>
            <a:pPr algn="ctr"/>
            <a:r>
              <a:rPr lang="fr-FR" sz="3600" dirty="0"/>
              <a:t>des acquis de l’expérience (VAE)</a:t>
            </a:r>
          </a:p>
          <a:p>
            <a:pPr algn="ctr"/>
            <a:r>
              <a:rPr lang="fr-FR" sz="3600" dirty="0"/>
              <a:t>à l’Université</a:t>
            </a:r>
          </a:p>
          <a:p>
            <a:pPr algn="ctr"/>
            <a:endParaRPr lang="fr-FR" sz="3600" dirty="0"/>
          </a:p>
          <a:p>
            <a:pPr algn="ctr"/>
            <a:r>
              <a:rPr lang="fr-FR" sz="2400" dirty="0"/>
              <a:t>Event VAE Pôle Louvain </a:t>
            </a:r>
          </a:p>
          <a:p>
            <a:pPr algn="ctr"/>
            <a:r>
              <a:rPr lang="fr-FR" sz="2400" dirty="0"/>
              <a:t>14 novembre 2019</a:t>
            </a:r>
          </a:p>
          <a:p>
            <a:pPr algn="ctr"/>
            <a:endParaRPr lang="fr-FR" sz="2800" dirty="0"/>
          </a:p>
          <a:p>
            <a:pPr algn="ctr"/>
            <a:r>
              <a:rPr lang="fr-FR" sz="2400" i="1" dirty="0"/>
              <a:t>Anne Grzyb, chargée de mission VAE à l’</a:t>
            </a:r>
            <a:r>
              <a:rPr lang="fr-FR" sz="2400" i="1" dirty="0" err="1"/>
              <a:t>UCLouvain</a:t>
            </a:r>
            <a:endParaRPr lang="en-US" sz="2400" i="1" dirty="0"/>
          </a:p>
        </p:txBody>
      </p:sp>
    </p:spTree>
    <p:extLst>
      <p:ext uri="{BB962C8B-B14F-4D97-AF65-F5344CB8AC3E}">
        <p14:creationId xmlns:p14="http://schemas.microsoft.com/office/powerpoint/2010/main" val="3294577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4" y="1194917"/>
            <a:ext cx="3136890" cy="270237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sp>
        <p:nvSpPr>
          <p:cNvPr id="2" name="Titre 1">
            <a:extLst>
              <a:ext uri="{FF2B5EF4-FFF2-40B4-BE49-F238E27FC236}">
                <a16:creationId xmlns:a16="http://schemas.microsoft.com/office/drawing/2014/main" id="{7D1A6396-3405-4D3B-806D-A60922B30B06}"/>
              </a:ext>
            </a:extLst>
          </p:cNvPr>
          <p:cNvSpPr>
            <a:spLocks noGrp="1"/>
          </p:cNvSpPr>
          <p:nvPr>
            <p:ph type="ctrTitle"/>
          </p:nvPr>
        </p:nvSpPr>
        <p:spPr>
          <a:xfrm>
            <a:off x="421547" y="1479988"/>
            <a:ext cx="2928626" cy="2321353"/>
          </a:xfrm>
        </p:spPr>
        <p:txBody>
          <a:bodyPr vert="horz" lIns="68580" tIns="34290" rIns="68580" bIns="34290" rtlCol="0" anchor="ctr">
            <a:normAutofit fontScale="90000"/>
          </a:bodyPr>
          <a:lstStyle/>
          <a:p>
            <a:pPr algn="l"/>
            <a:r>
              <a:rPr lang="en-US" sz="2700" i="1" dirty="0" err="1">
                <a:solidFill>
                  <a:srgbClr val="FFFFFF"/>
                </a:solidFill>
                <a:latin typeface="+mn-lt"/>
              </a:rPr>
              <a:t>Quelles</a:t>
            </a:r>
            <a:r>
              <a:rPr lang="en-US" sz="2700" i="1" dirty="0">
                <a:solidFill>
                  <a:srgbClr val="FFFFFF"/>
                </a:solidFill>
                <a:latin typeface="+mn-lt"/>
              </a:rPr>
              <a:t> </a:t>
            </a:r>
            <a:r>
              <a:rPr lang="en-US" sz="2700" i="1" dirty="0" err="1">
                <a:solidFill>
                  <a:srgbClr val="FFFFFF"/>
                </a:solidFill>
                <a:latin typeface="+mn-lt"/>
              </a:rPr>
              <a:t>modalités</a:t>
            </a:r>
            <a:r>
              <a:rPr lang="en-US" sz="2700" i="1" dirty="0">
                <a:solidFill>
                  <a:srgbClr val="FFFFFF"/>
                </a:solidFill>
                <a:latin typeface="+mn-lt"/>
              </a:rPr>
              <a:t>?</a:t>
            </a:r>
            <a:br>
              <a:rPr lang="en-US" sz="2700" dirty="0">
                <a:solidFill>
                  <a:srgbClr val="FFFFFF"/>
                </a:solidFill>
                <a:latin typeface="+mn-lt"/>
              </a:rPr>
            </a:br>
            <a:br>
              <a:rPr lang="en-US" sz="2700" dirty="0">
                <a:solidFill>
                  <a:srgbClr val="FFFFFF"/>
                </a:solidFill>
                <a:latin typeface="+mn-lt"/>
              </a:rPr>
            </a:br>
            <a:r>
              <a:rPr lang="en-US" sz="2700" dirty="0" err="1">
                <a:solidFill>
                  <a:srgbClr val="FFFFFF"/>
                </a:solidFill>
                <a:latin typeface="+mn-lt"/>
              </a:rPr>
              <a:t>L’accompagnement</a:t>
            </a:r>
            <a:r>
              <a:rPr lang="en-US" sz="2700" dirty="0">
                <a:solidFill>
                  <a:srgbClr val="FFFFFF"/>
                </a:solidFill>
                <a:latin typeface="+mn-lt"/>
              </a:rPr>
              <a:t> en VAE : </a:t>
            </a:r>
            <a:r>
              <a:rPr lang="en-US" sz="2700" dirty="0" err="1">
                <a:solidFill>
                  <a:srgbClr val="FFFFFF"/>
                </a:solidFill>
                <a:latin typeface="+mn-lt"/>
              </a:rPr>
              <a:t>diversité</a:t>
            </a:r>
            <a:r>
              <a:rPr lang="en-US" sz="2700" dirty="0">
                <a:solidFill>
                  <a:srgbClr val="FFFFFF"/>
                </a:solidFill>
                <a:latin typeface="+mn-lt"/>
              </a:rPr>
              <a:t> des </a:t>
            </a:r>
            <a:r>
              <a:rPr lang="en-US" sz="2700" dirty="0" err="1">
                <a:solidFill>
                  <a:srgbClr val="FFFFFF"/>
                </a:solidFill>
                <a:latin typeface="+mn-lt"/>
              </a:rPr>
              <a:t>dispositifs</a:t>
            </a:r>
            <a:br>
              <a:rPr lang="en-US" sz="2700" dirty="0">
                <a:solidFill>
                  <a:srgbClr val="FFFFFF"/>
                </a:solidFill>
                <a:latin typeface="+mn-lt"/>
              </a:rPr>
            </a:br>
            <a:br>
              <a:rPr lang="en-US" sz="2700" dirty="0">
                <a:solidFill>
                  <a:srgbClr val="FFFFFF"/>
                </a:solidFill>
                <a:latin typeface="+mn-lt"/>
              </a:rPr>
            </a:br>
            <a:br>
              <a:rPr lang="en-US" sz="2325" dirty="0">
                <a:solidFill>
                  <a:srgbClr val="FFFFFF"/>
                </a:solidFill>
              </a:rPr>
            </a:br>
            <a:endParaRPr lang="en-US" sz="2325" dirty="0">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8128" y="1194916"/>
            <a:ext cx="3674942" cy="4461644"/>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lumMod val="85000"/>
                </a:prstClr>
              </a:solidFill>
              <a:latin typeface="Calibri" panose="020F0502020204030204"/>
            </a:endParaRPr>
          </a:p>
        </p:txBody>
      </p:sp>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6900" y="1194916"/>
            <a:ext cx="1401025" cy="2702374"/>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pic>
        <p:nvPicPr>
          <p:cNvPr id="5" name="Graphique 4" descr="Randonnée">
            <a:extLst>
              <a:ext uri="{FF2B5EF4-FFF2-40B4-BE49-F238E27FC236}">
                <a16:creationId xmlns:a16="http://schemas.microsoft.com/office/drawing/2014/main" id="{D4FF2D42-560F-4D5F-BF8B-58834402B0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079" y="4017940"/>
            <a:ext cx="1630386" cy="1630386"/>
          </a:xfrm>
          <a:prstGeom prst="rect">
            <a:avLst/>
          </a:prstGeom>
        </p:spPr>
      </p:pic>
      <p:sp>
        <p:nvSpPr>
          <p:cNvPr id="25" name="Rectangle 24">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310" y="4017940"/>
            <a:ext cx="1401025" cy="163038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graphicFrame>
        <p:nvGraphicFramePr>
          <p:cNvPr id="3" name="Diagramme 2">
            <a:extLst>
              <a:ext uri="{FF2B5EF4-FFF2-40B4-BE49-F238E27FC236}">
                <a16:creationId xmlns:a16="http://schemas.microsoft.com/office/drawing/2014/main" id="{91D6585F-1373-454E-A570-CA1060BC7CAA}"/>
              </a:ext>
            </a:extLst>
          </p:cNvPr>
          <p:cNvGraphicFramePr/>
          <p:nvPr>
            <p:extLst/>
          </p:nvPr>
        </p:nvGraphicFramePr>
        <p:xfrm>
          <a:off x="3944695" y="1282920"/>
          <a:ext cx="3260147" cy="40283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ZoneTexte 3">
            <a:extLst>
              <a:ext uri="{FF2B5EF4-FFF2-40B4-BE49-F238E27FC236}">
                <a16:creationId xmlns:a16="http://schemas.microsoft.com/office/drawing/2014/main" id="{1657AC52-BD70-4C64-BF5F-AA5FBC96CAFC}"/>
              </a:ext>
            </a:extLst>
          </p:cNvPr>
          <p:cNvSpPr txBox="1"/>
          <p:nvPr/>
        </p:nvSpPr>
        <p:spPr>
          <a:xfrm>
            <a:off x="7551691" y="1853297"/>
            <a:ext cx="1245765" cy="1338828"/>
          </a:xfrm>
          <a:prstGeom prst="rect">
            <a:avLst/>
          </a:prstGeom>
          <a:noFill/>
        </p:spPr>
        <p:txBody>
          <a:bodyPr wrap="square" rtlCol="0">
            <a:spAutoFit/>
          </a:bodyPr>
          <a:lstStyle/>
          <a:p>
            <a:pPr defTabSz="685800">
              <a:defRPr/>
            </a:pPr>
            <a:r>
              <a:rPr lang="fr-BE" sz="1350" dirty="0">
                <a:solidFill>
                  <a:prstClr val="white"/>
                </a:solidFill>
                <a:latin typeface="Calibri" panose="020F0502020204030204"/>
              </a:rPr>
              <a:t>Différentes</a:t>
            </a:r>
            <a:r>
              <a:rPr lang="fr-BE" sz="1350" dirty="0">
                <a:solidFill>
                  <a:prstClr val="black"/>
                </a:solidFill>
                <a:latin typeface="Calibri" panose="020F0502020204030204"/>
              </a:rPr>
              <a:t> selon les Universités de la Fédération Wallonie-Bruxelles</a:t>
            </a:r>
          </a:p>
        </p:txBody>
      </p:sp>
      <p:sp>
        <p:nvSpPr>
          <p:cNvPr id="6" name="ZoneTexte 5"/>
          <p:cNvSpPr txBox="1"/>
          <p:nvPr/>
        </p:nvSpPr>
        <p:spPr>
          <a:xfrm>
            <a:off x="7445620" y="4175260"/>
            <a:ext cx="1351836" cy="1546577"/>
          </a:xfrm>
          <a:prstGeom prst="rect">
            <a:avLst/>
          </a:prstGeom>
          <a:noFill/>
        </p:spPr>
        <p:txBody>
          <a:bodyPr wrap="square" rtlCol="0">
            <a:spAutoFit/>
          </a:bodyPr>
          <a:lstStyle/>
          <a:p>
            <a:pPr defTabSz="685800"/>
            <a:r>
              <a:rPr lang="fr-BE" sz="1350" dirty="0">
                <a:solidFill>
                  <a:prstClr val="black"/>
                </a:solidFill>
                <a:latin typeface="Calibri" panose="020F0502020204030204"/>
              </a:rPr>
              <a:t>Par exemple: cours de propédeutique en méthodologie universitaire en ligne</a:t>
            </a:r>
            <a:endParaRPr lang="en-US" sz="1350" dirty="0">
              <a:solidFill>
                <a:prstClr val="black"/>
              </a:solidFill>
              <a:latin typeface="Calibri" panose="020F0502020204030204"/>
            </a:endParaRPr>
          </a:p>
        </p:txBody>
      </p:sp>
      <p:sp>
        <p:nvSpPr>
          <p:cNvPr id="7" name="Rectangle 6"/>
          <p:cNvSpPr/>
          <p:nvPr/>
        </p:nvSpPr>
        <p:spPr>
          <a:xfrm>
            <a:off x="4376059" y="5977282"/>
            <a:ext cx="4572000" cy="646331"/>
          </a:xfrm>
          <a:prstGeom prst="rect">
            <a:avLst/>
          </a:prstGeom>
        </p:spPr>
        <p:txBody>
          <a:bodyPr>
            <a:spAutoFit/>
          </a:bodyPr>
          <a:lstStyle/>
          <a:p>
            <a:r>
              <a:rPr lang="en-US" dirty="0" err="1"/>
              <a:t>D.D’haufayt</a:t>
            </a:r>
            <a:r>
              <a:rPr lang="en-US" dirty="0"/>
              <a:t> (</a:t>
            </a:r>
            <a:r>
              <a:rPr lang="en-US" dirty="0" err="1"/>
              <a:t>umons</a:t>
            </a:r>
            <a:r>
              <a:rPr lang="en-US" dirty="0"/>
              <a:t>) &amp; A. Grzyb (</a:t>
            </a:r>
            <a:r>
              <a:rPr lang="en-US" dirty="0" err="1"/>
              <a:t>uclouvain</a:t>
            </a:r>
            <a:r>
              <a:rPr lang="en-US" dirty="0"/>
              <a:t>) – 2018</a:t>
            </a:r>
          </a:p>
        </p:txBody>
      </p:sp>
      <p:sp>
        <p:nvSpPr>
          <p:cNvPr id="13" name="Titre 1"/>
          <p:cNvSpPr txBox="1">
            <a:spLocks/>
          </p:cNvSpPr>
          <p:nvPr/>
        </p:nvSpPr>
        <p:spPr>
          <a:xfrm>
            <a:off x="457200" y="274638"/>
            <a:ext cx="8229600" cy="799628"/>
          </a:xfrm>
          <a:prstGeom prst="rect">
            <a:avLst/>
          </a:prstGeom>
          <a:solidFill>
            <a:schemeClr val="accent1">
              <a:lumMod val="75000"/>
            </a:schemeClr>
          </a:solidFill>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fr-BE" sz="2700" b="1" dirty="0">
                <a:solidFill>
                  <a:schemeClr val="bg1"/>
                </a:solidFill>
              </a:rPr>
              <a:t>Focus sur l’accompagnement VAE </a:t>
            </a:r>
            <a:endParaRPr lang="en-US" sz="2700" b="1" dirty="0">
              <a:solidFill>
                <a:schemeClr val="bg1"/>
              </a:solidFill>
            </a:endParaRPr>
          </a:p>
        </p:txBody>
      </p:sp>
    </p:spTree>
    <p:extLst>
      <p:ext uri="{BB962C8B-B14F-4D97-AF65-F5344CB8AC3E}">
        <p14:creationId xmlns:p14="http://schemas.microsoft.com/office/powerpoint/2010/main" val="38302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stretch>
            <a:fillRect/>
          </a:stretch>
        </p:blipFill>
        <p:spPr>
          <a:xfrm>
            <a:off x="628650" y="2518363"/>
            <a:ext cx="7886700" cy="2965862"/>
          </a:xfrm>
          <a:prstGeom prst="rect">
            <a:avLst/>
          </a:prstGeom>
        </p:spPr>
      </p:pic>
      <p:sp>
        <p:nvSpPr>
          <p:cNvPr id="8" name="Rectangle 7"/>
          <p:cNvSpPr/>
          <p:nvPr/>
        </p:nvSpPr>
        <p:spPr>
          <a:xfrm>
            <a:off x="4093059" y="5871308"/>
            <a:ext cx="4572000" cy="646331"/>
          </a:xfrm>
          <a:prstGeom prst="rect">
            <a:avLst/>
          </a:prstGeom>
        </p:spPr>
        <p:txBody>
          <a:bodyPr>
            <a:spAutoFit/>
          </a:bodyPr>
          <a:lstStyle/>
          <a:p>
            <a:r>
              <a:rPr lang="en-US" dirty="0" err="1"/>
              <a:t>D.D’haufayt</a:t>
            </a:r>
            <a:r>
              <a:rPr lang="en-US" dirty="0"/>
              <a:t> (</a:t>
            </a:r>
            <a:r>
              <a:rPr lang="en-US" dirty="0" err="1"/>
              <a:t>umons</a:t>
            </a:r>
            <a:r>
              <a:rPr lang="en-US" dirty="0"/>
              <a:t>) &amp; A. Grzyb (</a:t>
            </a:r>
            <a:r>
              <a:rPr lang="en-US" dirty="0" err="1"/>
              <a:t>uclouvain</a:t>
            </a:r>
            <a:r>
              <a:rPr lang="en-US" dirty="0"/>
              <a:t>) – 2018</a:t>
            </a:r>
          </a:p>
        </p:txBody>
      </p:sp>
      <p:sp>
        <p:nvSpPr>
          <p:cNvPr id="10" name="Titre 9"/>
          <p:cNvSpPr>
            <a:spLocks noGrp="1"/>
          </p:cNvSpPr>
          <p:nvPr>
            <p:ph type="title"/>
          </p:nvPr>
        </p:nvSpPr>
        <p:spPr>
          <a:xfrm>
            <a:off x="628649" y="1565910"/>
            <a:ext cx="7886700" cy="952453"/>
          </a:xfrm>
          <a:solidFill>
            <a:schemeClr val="tx1">
              <a:lumMod val="65000"/>
              <a:lumOff val="35000"/>
            </a:schemeClr>
          </a:solidFill>
        </p:spPr>
        <p:txBody>
          <a:bodyPr>
            <a:normAutofit/>
          </a:bodyPr>
          <a:lstStyle/>
          <a:p>
            <a:r>
              <a:rPr lang="fr-BE" sz="2400" dirty="0">
                <a:solidFill>
                  <a:schemeClr val="bg1"/>
                </a:solidFill>
              </a:rPr>
              <a:t>Quelle durée? Possible à différents moments</a:t>
            </a:r>
            <a:endParaRPr lang="en-US" sz="2400" dirty="0">
              <a:solidFill>
                <a:schemeClr val="bg1"/>
              </a:solidFill>
            </a:endParaRPr>
          </a:p>
        </p:txBody>
      </p:sp>
      <p:sp>
        <p:nvSpPr>
          <p:cNvPr id="11" name="Titre 1"/>
          <p:cNvSpPr txBox="1">
            <a:spLocks/>
          </p:cNvSpPr>
          <p:nvPr/>
        </p:nvSpPr>
        <p:spPr>
          <a:xfrm>
            <a:off x="457200" y="274638"/>
            <a:ext cx="8229600" cy="799628"/>
          </a:xfrm>
          <a:prstGeom prst="rect">
            <a:avLst/>
          </a:prstGeom>
          <a:solidFill>
            <a:schemeClr val="accent1">
              <a:lumMod val="75000"/>
            </a:schemeClr>
          </a:solidFill>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fr-BE" sz="2700" b="1" dirty="0">
                <a:solidFill>
                  <a:schemeClr val="bg1"/>
                </a:solidFill>
              </a:rPr>
              <a:t>Focus sur l’accompagnement VAE </a:t>
            </a:r>
            <a:endParaRPr lang="en-US" sz="2700" b="1" dirty="0">
              <a:solidFill>
                <a:schemeClr val="bg1"/>
              </a:solidFill>
            </a:endParaRPr>
          </a:p>
        </p:txBody>
      </p:sp>
    </p:spTree>
    <p:extLst>
      <p:ext uri="{BB962C8B-B14F-4D97-AF65-F5344CB8AC3E}">
        <p14:creationId xmlns:p14="http://schemas.microsoft.com/office/powerpoint/2010/main" val="7488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Focus sur l’évaluation des acquis de l’expérience </a:t>
            </a:r>
            <a:endParaRPr lang="en-US" sz="2700" b="1" dirty="0">
              <a:solidFill>
                <a:schemeClr val="bg1"/>
              </a:solidFill>
            </a:endParaRPr>
          </a:p>
        </p:txBody>
      </p:sp>
      <p:pic>
        <p:nvPicPr>
          <p:cNvPr id="3" name="Image 2"/>
          <p:cNvPicPr>
            <a:picLocks noChangeAspect="1"/>
          </p:cNvPicPr>
          <p:nvPr/>
        </p:nvPicPr>
        <p:blipFill>
          <a:blip r:embed="rId2"/>
          <a:stretch>
            <a:fillRect/>
          </a:stretch>
        </p:blipFill>
        <p:spPr>
          <a:xfrm>
            <a:off x="161433" y="6119567"/>
            <a:ext cx="1722231" cy="659227"/>
          </a:xfrm>
          <a:prstGeom prst="rect">
            <a:avLst/>
          </a:prstGeom>
        </p:spPr>
      </p:pic>
      <p:pic>
        <p:nvPicPr>
          <p:cNvPr id="4" name="Image 3"/>
          <p:cNvPicPr>
            <a:picLocks noChangeAspect="1"/>
          </p:cNvPicPr>
          <p:nvPr/>
        </p:nvPicPr>
        <p:blipFill>
          <a:blip r:embed="rId3"/>
          <a:stretch>
            <a:fillRect/>
          </a:stretch>
        </p:blipFill>
        <p:spPr>
          <a:xfrm>
            <a:off x="6744953" y="6326168"/>
            <a:ext cx="2307607" cy="531831"/>
          </a:xfrm>
          <a:prstGeom prst="rect">
            <a:avLst/>
          </a:prstGeom>
        </p:spPr>
      </p:pic>
      <p:sp>
        <p:nvSpPr>
          <p:cNvPr id="5" name="ZoneTexte 4"/>
          <p:cNvSpPr txBox="1"/>
          <p:nvPr/>
        </p:nvSpPr>
        <p:spPr>
          <a:xfrm>
            <a:off x="908685" y="1793416"/>
            <a:ext cx="7326630" cy="369332"/>
          </a:xfrm>
          <a:prstGeom prst="rect">
            <a:avLst/>
          </a:prstGeom>
          <a:noFill/>
        </p:spPr>
        <p:txBody>
          <a:bodyPr wrap="square" rtlCol="0">
            <a:spAutoFit/>
          </a:bodyPr>
          <a:lstStyle/>
          <a:p>
            <a:endParaRPr lang="fr-FR" dirty="0"/>
          </a:p>
        </p:txBody>
      </p:sp>
      <p:sp>
        <p:nvSpPr>
          <p:cNvPr id="6" name="ZoneTexte 5"/>
          <p:cNvSpPr txBox="1"/>
          <p:nvPr/>
        </p:nvSpPr>
        <p:spPr>
          <a:xfrm>
            <a:off x="628650" y="1393684"/>
            <a:ext cx="7703820" cy="5078313"/>
          </a:xfrm>
          <a:prstGeom prst="rect">
            <a:avLst/>
          </a:prstGeom>
          <a:noFill/>
        </p:spPr>
        <p:txBody>
          <a:bodyPr wrap="square" rtlCol="0">
            <a:spAutoFit/>
          </a:bodyPr>
          <a:lstStyle/>
          <a:p>
            <a:r>
              <a:rPr lang="fr-FR" i="1" dirty="0"/>
              <a:t>Qui évalue ?</a:t>
            </a:r>
          </a:p>
          <a:p>
            <a:r>
              <a:rPr lang="fr-FR" dirty="0"/>
              <a:t>« Le jury est souverain » : une commission composée d’enseignants du programme concerné.</a:t>
            </a:r>
          </a:p>
          <a:p>
            <a:endParaRPr lang="fr-FR" dirty="0"/>
          </a:p>
          <a:p>
            <a:r>
              <a:rPr lang="fr-FR" i="1" dirty="0"/>
              <a:t>Quoi ?</a:t>
            </a:r>
          </a:p>
          <a:p>
            <a:r>
              <a:rPr lang="fr-FR" dirty="0"/>
              <a:t>Les savoirs et compétences issus de l’expérience du candidat que celui-ci doit démontrer. Le jury évalue si le candidat dispose des acquis suffisants pour intégrer le programme et réussir la formation (acquis attendus). Si le candidat est admis, le jury définit un programme personnalisé (dispenses et/ou ajouts de cours).</a:t>
            </a:r>
          </a:p>
          <a:p>
            <a:endParaRPr lang="fr-FR" i="1" dirty="0"/>
          </a:p>
          <a:p>
            <a:r>
              <a:rPr lang="fr-FR" i="1" dirty="0"/>
              <a:t>Comment ?</a:t>
            </a:r>
          </a:p>
          <a:p>
            <a:r>
              <a:rPr lang="fr-FR" dirty="0"/>
              <a:t>Sur base d’une épreuve d’évaluation des acquis dont la forme varie:</a:t>
            </a:r>
          </a:p>
          <a:p>
            <a:pPr marL="742950" lvl="1" indent="-285750">
              <a:buFontTx/>
              <a:buChar char="-"/>
            </a:pPr>
            <a:r>
              <a:rPr lang="fr-FR" dirty="0"/>
              <a:t>Dossier d’admission</a:t>
            </a:r>
          </a:p>
          <a:p>
            <a:pPr marL="742950" lvl="1" indent="-285750">
              <a:buFontTx/>
              <a:buChar char="-"/>
            </a:pPr>
            <a:r>
              <a:rPr lang="fr-FR" dirty="0"/>
              <a:t>Portfolio</a:t>
            </a:r>
          </a:p>
          <a:p>
            <a:pPr marL="742950" lvl="1" indent="-285750">
              <a:buFontTx/>
              <a:buChar char="-"/>
            </a:pPr>
            <a:r>
              <a:rPr lang="fr-FR" dirty="0"/>
              <a:t>Examen (lectures critiques de textes, exercices techniques, …)</a:t>
            </a:r>
          </a:p>
          <a:p>
            <a:pPr marL="742950" lvl="1" indent="-285750">
              <a:buFontTx/>
              <a:buChar char="-"/>
            </a:pPr>
            <a:r>
              <a:rPr lang="fr-FR" dirty="0"/>
              <a:t>Entretien avec le jury</a:t>
            </a:r>
          </a:p>
          <a:p>
            <a:pPr marL="742950" lvl="1" indent="-285750">
              <a:buFontTx/>
              <a:buChar char="-"/>
            </a:pPr>
            <a:r>
              <a:rPr lang="fr-FR" dirty="0"/>
              <a:t>Une combinaison de ces dispositifs</a:t>
            </a:r>
          </a:p>
        </p:txBody>
      </p:sp>
    </p:spTree>
    <p:extLst>
      <p:ext uri="{BB962C8B-B14F-4D97-AF65-F5344CB8AC3E}">
        <p14:creationId xmlns:p14="http://schemas.microsoft.com/office/powerpoint/2010/main" val="2369372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La VAE, enjeux et défis pour l’université </a:t>
            </a:r>
            <a:endParaRPr lang="en-US" sz="2700" b="1" dirty="0">
              <a:solidFill>
                <a:schemeClr val="bg1"/>
              </a:solidFill>
            </a:endParaRPr>
          </a:p>
        </p:txBody>
      </p:sp>
      <p:pic>
        <p:nvPicPr>
          <p:cNvPr id="3" name="Image 2"/>
          <p:cNvPicPr>
            <a:picLocks noChangeAspect="1"/>
          </p:cNvPicPr>
          <p:nvPr/>
        </p:nvPicPr>
        <p:blipFill>
          <a:blip r:embed="rId2"/>
          <a:stretch>
            <a:fillRect/>
          </a:stretch>
        </p:blipFill>
        <p:spPr>
          <a:xfrm>
            <a:off x="161433" y="6119567"/>
            <a:ext cx="1722231" cy="659227"/>
          </a:xfrm>
          <a:prstGeom prst="rect">
            <a:avLst/>
          </a:prstGeom>
        </p:spPr>
      </p:pic>
      <p:pic>
        <p:nvPicPr>
          <p:cNvPr id="4" name="Image 3"/>
          <p:cNvPicPr>
            <a:picLocks noChangeAspect="1"/>
          </p:cNvPicPr>
          <p:nvPr/>
        </p:nvPicPr>
        <p:blipFill>
          <a:blip r:embed="rId3"/>
          <a:stretch>
            <a:fillRect/>
          </a:stretch>
        </p:blipFill>
        <p:spPr>
          <a:xfrm>
            <a:off x="6744953" y="6326168"/>
            <a:ext cx="2307607" cy="531831"/>
          </a:xfrm>
          <a:prstGeom prst="rect">
            <a:avLst/>
          </a:prstGeom>
        </p:spPr>
      </p:pic>
      <p:sp>
        <p:nvSpPr>
          <p:cNvPr id="5" name="ZoneTexte 4"/>
          <p:cNvSpPr txBox="1"/>
          <p:nvPr/>
        </p:nvSpPr>
        <p:spPr>
          <a:xfrm>
            <a:off x="908685" y="1793416"/>
            <a:ext cx="7326630" cy="369332"/>
          </a:xfrm>
          <a:prstGeom prst="rect">
            <a:avLst/>
          </a:prstGeom>
          <a:noFill/>
        </p:spPr>
        <p:txBody>
          <a:bodyPr wrap="square" rtlCol="0">
            <a:spAutoFit/>
          </a:bodyPr>
          <a:lstStyle/>
          <a:p>
            <a:endParaRPr lang="fr-FR" dirty="0"/>
          </a:p>
        </p:txBody>
      </p:sp>
      <p:sp>
        <p:nvSpPr>
          <p:cNvPr id="6" name="ZoneTexte 5"/>
          <p:cNvSpPr txBox="1"/>
          <p:nvPr/>
        </p:nvSpPr>
        <p:spPr>
          <a:xfrm>
            <a:off x="628650" y="1393684"/>
            <a:ext cx="7703820" cy="4431983"/>
          </a:xfrm>
          <a:prstGeom prst="rect">
            <a:avLst/>
          </a:prstGeom>
          <a:noFill/>
        </p:spPr>
        <p:txBody>
          <a:bodyPr wrap="square" rtlCol="0">
            <a:spAutoFit/>
          </a:bodyPr>
          <a:lstStyle/>
          <a:p>
            <a:endParaRPr lang="fr-FR" dirty="0"/>
          </a:p>
          <a:p>
            <a:pPr marL="285750" indent="-285750">
              <a:buFont typeface="Arial" panose="020B0604020202020204" pitchFamily="34" charset="0"/>
              <a:buChar char="•"/>
            </a:pPr>
            <a:r>
              <a:rPr lang="fr-FR" sz="2200" dirty="0"/>
              <a:t>La VAE, levier de </a:t>
            </a:r>
            <a:r>
              <a:rPr lang="fr-FR" sz="2200" b="1" dirty="0"/>
              <a:t>démocratisation de l’accès </a:t>
            </a:r>
            <a:r>
              <a:rPr lang="fr-FR" sz="2200" dirty="0"/>
              <a:t>aux études universitaires dans une logique d’égalité des chances</a:t>
            </a:r>
          </a:p>
          <a:p>
            <a:pPr marL="285750" indent="-285750">
              <a:buFont typeface="Arial" panose="020B0604020202020204" pitchFamily="34" charset="0"/>
              <a:buChar char="•"/>
            </a:pPr>
            <a:r>
              <a:rPr lang="fr-FR" sz="2200" dirty="0"/>
              <a:t>La VAE positionne les universités comme des </a:t>
            </a:r>
            <a:r>
              <a:rPr lang="fr-FR" sz="2200" b="1" dirty="0"/>
              <a:t>acteurs du </a:t>
            </a:r>
            <a:r>
              <a:rPr lang="fr-FR" sz="2200" b="1" dirty="0" err="1"/>
              <a:t>Lifelong</a:t>
            </a:r>
            <a:r>
              <a:rPr lang="fr-FR" sz="2200" b="1" dirty="0"/>
              <a:t> </a:t>
            </a:r>
            <a:r>
              <a:rPr lang="fr-FR" sz="2200" b="1" dirty="0" err="1"/>
              <a:t>learning</a:t>
            </a:r>
            <a:endParaRPr lang="fr-FR" sz="2200" b="1" dirty="0"/>
          </a:p>
          <a:p>
            <a:pPr marL="742950" lvl="1" indent="-285750">
              <a:buFont typeface="Symbol" panose="05050102010706020507" pitchFamily="18" charset="2"/>
              <a:buChar char="Þ"/>
            </a:pPr>
            <a:r>
              <a:rPr lang="fr-FR" sz="2200" dirty="0"/>
              <a:t> Développement d’une </a:t>
            </a:r>
            <a:r>
              <a:rPr lang="fr-FR" sz="2200" b="1" dirty="0"/>
              <a:t>offre de formation </a:t>
            </a:r>
            <a:r>
              <a:rPr lang="fr-FR" sz="2200" dirty="0"/>
              <a:t>pour/ accessible/adaptée aux adultes</a:t>
            </a:r>
          </a:p>
          <a:p>
            <a:pPr marL="742950" lvl="1" indent="-285750">
              <a:buFont typeface="Symbol" panose="05050102010706020507" pitchFamily="18" charset="2"/>
              <a:buChar char="Þ"/>
            </a:pPr>
            <a:r>
              <a:rPr lang="fr-FR" sz="2200" dirty="0"/>
              <a:t> Développement de l’</a:t>
            </a:r>
            <a:r>
              <a:rPr lang="fr-FR" sz="2200" b="1" dirty="0"/>
              <a:t>accompagnement</a:t>
            </a:r>
            <a:r>
              <a:rPr lang="fr-FR" sz="2200" dirty="0"/>
              <a:t> en faveur des  adultes en reprise d’études répondant à leurs caractéristiques spécifiques dans une </a:t>
            </a:r>
            <a:r>
              <a:rPr lang="fr-FR" sz="2200" b="1" dirty="0"/>
              <a:t>optique d’inclusion</a:t>
            </a:r>
          </a:p>
          <a:p>
            <a:pPr marL="285750" indent="-285750">
              <a:buFont typeface="Arial" panose="020B0604020202020204" pitchFamily="34" charset="0"/>
              <a:buChar char="•"/>
            </a:pPr>
            <a:r>
              <a:rPr lang="fr-FR" sz="2200" dirty="0"/>
              <a:t>La VAE souligne </a:t>
            </a:r>
            <a:r>
              <a:rPr lang="fr-FR" sz="2200" b="1" dirty="0"/>
              <a:t>la valeur du diplôme </a:t>
            </a:r>
            <a:r>
              <a:rPr lang="fr-FR" sz="2200" dirty="0"/>
              <a:t>à l’échelle des</a:t>
            </a:r>
          </a:p>
          <a:p>
            <a:pPr marL="742950" lvl="1" indent="-285750">
              <a:buFont typeface="Symbol" panose="05050102010706020507" pitchFamily="18" charset="2"/>
              <a:buChar char="Þ"/>
            </a:pPr>
            <a:r>
              <a:rPr lang="fr-FR" sz="2200" dirty="0"/>
              <a:t> des individus </a:t>
            </a:r>
          </a:p>
          <a:p>
            <a:pPr marL="742950" lvl="1" indent="-285750">
              <a:buFont typeface="Symbol" panose="05050102010706020507" pitchFamily="18" charset="2"/>
              <a:buChar char="Þ"/>
            </a:pPr>
            <a:r>
              <a:rPr lang="fr-FR" sz="2200" dirty="0"/>
              <a:t> de la société</a:t>
            </a:r>
          </a:p>
        </p:txBody>
      </p:sp>
    </p:spTree>
    <p:extLst>
      <p:ext uri="{BB962C8B-B14F-4D97-AF65-F5344CB8AC3E}">
        <p14:creationId xmlns:p14="http://schemas.microsoft.com/office/powerpoint/2010/main" val="1127042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161433" y="6119567"/>
            <a:ext cx="1722231" cy="659227"/>
          </a:xfrm>
          <a:prstGeom prst="rect">
            <a:avLst/>
          </a:prstGeom>
        </p:spPr>
      </p:pic>
      <p:pic>
        <p:nvPicPr>
          <p:cNvPr id="4" name="Image 3"/>
          <p:cNvPicPr>
            <a:picLocks noChangeAspect="1"/>
          </p:cNvPicPr>
          <p:nvPr/>
        </p:nvPicPr>
        <p:blipFill>
          <a:blip r:embed="rId3"/>
          <a:stretch>
            <a:fillRect/>
          </a:stretch>
        </p:blipFill>
        <p:spPr>
          <a:xfrm>
            <a:off x="6744953" y="6326168"/>
            <a:ext cx="2307607" cy="531831"/>
          </a:xfrm>
          <a:prstGeom prst="rect">
            <a:avLst/>
          </a:prstGeom>
        </p:spPr>
      </p:pic>
      <p:sp>
        <p:nvSpPr>
          <p:cNvPr id="5" name="ZoneTexte 4"/>
          <p:cNvSpPr txBox="1"/>
          <p:nvPr/>
        </p:nvSpPr>
        <p:spPr>
          <a:xfrm>
            <a:off x="908685" y="1793416"/>
            <a:ext cx="7326630" cy="369332"/>
          </a:xfrm>
          <a:prstGeom prst="rect">
            <a:avLst/>
          </a:prstGeom>
          <a:noFill/>
        </p:spPr>
        <p:txBody>
          <a:bodyPr wrap="square" rtlCol="0">
            <a:spAutoFit/>
          </a:bodyPr>
          <a:lstStyle/>
          <a:p>
            <a:endParaRPr lang="fr-FR" dirty="0"/>
          </a:p>
        </p:txBody>
      </p:sp>
      <p:sp>
        <p:nvSpPr>
          <p:cNvPr id="7" name="Titre 6"/>
          <p:cNvSpPr>
            <a:spLocks noGrp="1"/>
          </p:cNvSpPr>
          <p:nvPr>
            <p:ph type="title"/>
          </p:nvPr>
        </p:nvSpPr>
        <p:spPr>
          <a:xfrm>
            <a:off x="468630" y="2635854"/>
            <a:ext cx="8229600" cy="1339788"/>
          </a:xfrm>
        </p:spPr>
        <p:txBody>
          <a:bodyPr>
            <a:normAutofit fontScale="90000"/>
          </a:bodyPr>
          <a:lstStyle/>
          <a:p>
            <a:r>
              <a:rPr lang="en-US" b="1" dirty="0"/>
              <a:t>Merci de </a:t>
            </a:r>
            <a:r>
              <a:rPr lang="en-US" b="1" dirty="0" err="1"/>
              <a:t>votre</a:t>
            </a:r>
            <a:r>
              <a:rPr lang="en-US" b="1" dirty="0"/>
              <a:t> attention</a:t>
            </a:r>
            <a:br>
              <a:rPr lang="en-US" dirty="0"/>
            </a:br>
            <a:br>
              <a:rPr lang="en-US" dirty="0"/>
            </a:br>
            <a:endParaRPr lang="en-US" dirty="0"/>
          </a:p>
        </p:txBody>
      </p:sp>
    </p:spTree>
    <p:extLst>
      <p:ext uri="{BB962C8B-B14F-4D97-AF65-F5344CB8AC3E}">
        <p14:creationId xmlns:p14="http://schemas.microsoft.com/office/powerpoint/2010/main" val="719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La VAE à l’université: présentation </a:t>
            </a:r>
            <a:endParaRPr lang="en-US" sz="2700" b="1" dirty="0">
              <a:solidFill>
                <a:schemeClr val="bg1"/>
              </a:solidFill>
            </a:endParaRPr>
          </a:p>
        </p:txBody>
      </p:sp>
      <p:sp>
        <p:nvSpPr>
          <p:cNvPr id="5" name="ZoneTexte 4"/>
          <p:cNvSpPr txBox="1"/>
          <p:nvPr/>
        </p:nvSpPr>
        <p:spPr>
          <a:xfrm>
            <a:off x="720828" y="1771650"/>
            <a:ext cx="7771662" cy="2308324"/>
          </a:xfrm>
          <a:prstGeom prst="rect">
            <a:avLst/>
          </a:prstGeom>
          <a:noFill/>
        </p:spPr>
        <p:txBody>
          <a:bodyPr wrap="square" rtlCol="0">
            <a:spAutoFit/>
          </a:bodyPr>
          <a:lstStyle/>
          <a:p>
            <a:r>
              <a:rPr lang="fr-BE" sz="2400" dirty="0"/>
              <a:t>Une présentation reposant sur:</a:t>
            </a:r>
          </a:p>
          <a:p>
            <a:endParaRPr lang="fr-BE" sz="2400" dirty="0"/>
          </a:p>
          <a:p>
            <a:pPr marL="342900" indent="-342900">
              <a:buFont typeface="Arial" panose="020B0604020202020204" pitchFamily="34" charset="0"/>
              <a:buChar char="•"/>
            </a:pPr>
            <a:r>
              <a:rPr lang="fr-BE" sz="2400" dirty="0"/>
              <a:t>Un exposé descriptif</a:t>
            </a:r>
          </a:p>
          <a:p>
            <a:endParaRPr lang="fr-BE" sz="2400" dirty="0"/>
          </a:p>
          <a:p>
            <a:pPr marL="342900" indent="-342900">
              <a:buFont typeface="Arial" panose="020B0604020202020204" pitchFamily="34" charset="0"/>
              <a:buChar char="•"/>
            </a:pPr>
            <a:r>
              <a:rPr lang="fr-BE" sz="2400" dirty="0"/>
              <a:t>Le témoignage de Guillaume relatant son expérience de candidat VAE à l’</a:t>
            </a:r>
            <a:r>
              <a:rPr lang="fr-BE" sz="2400" dirty="0" err="1"/>
              <a:t>UCLouvain</a:t>
            </a:r>
            <a:r>
              <a:rPr lang="fr-BE" sz="2400" dirty="0"/>
              <a:t> </a:t>
            </a:r>
          </a:p>
        </p:txBody>
      </p:sp>
      <p:pic>
        <p:nvPicPr>
          <p:cNvPr id="3" name="Image 2"/>
          <p:cNvPicPr>
            <a:picLocks noChangeAspect="1"/>
          </p:cNvPicPr>
          <p:nvPr/>
        </p:nvPicPr>
        <p:blipFill>
          <a:blip r:embed="rId2"/>
          <a:stretch>
            <a:fillRect/>
          </a:stretch>
        </p:blipFill>
        <p:spPr>
          <a:xfrm>
            <a:off x="234621" y="6094385"/>
            <a:ext cx="1725318" cy="658425"/>
          </a:xfrm>
          <a:prstGeom prst="rect">
            <a:avLst/>
          </a:prstGeom>
        </p:spPr>
      </p:pic>
      <p:pic>
        <p:nvPicPr>
          <p:cNvPr id="4" name="Image 3"/>
          <p:cNvPicPr>
            <a:picLocks noChangeAspect="1"/>
          </p:cNvPicPr>
          <p:nvPr/>
        </p:nvPicPr>
        <p:blipFill>
          <a:blip r:embed="rId3"/>
          <a:stretch>
            <a:fillRect/>
          </a:stretch>
        </p:blipFill>
        <p:spPr>
          <a:xfrm>
            <a:off x="6719978" y="6327602"/>
            <a:ext cx="2310584" cy="530398"/>
          </a:xfrm>
          <a:prstGeom prst="rect">
            <a:avLst/>
          </a:prstGeom>
        </p:spPr>
      </p:pic>
    </p:spTree>
    <p:extLst>
      <p:ext uri="{BB962C8B-B14F-4D97-AF65-F5344CB8AC3E}">
        <p14:creationId xmlns:p14="http://schemas.microsoft.com/office/powerpoint/2010/main" val="221728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Témoignage de Guillaume</a:t>
            </a:r>
            <a:endParaRPr lang="en-US" sz="2700" b="1" dirty="0">
              <a:solidFill>
                <a:schemeClr val="bg1"/>
              </a:solidFill>
            </a:endParaRPr>
          </a:p>
        </p:txBody>
      </p:sp>
      <p:sp>
        <p:nvSpPr>
          <p:cNvPr id="5" name="ZoneTexte 4"/>
          <p:cNvSpPr txBox="1"/>
          <p:nvPr/>
        </p:nvSpPr>
        <p:spPr>
          <a:xfrm>
            <a:off x="697301" y="1586984"/>
            <a:ext cx="7771662" cy="3939540"/>
          </a:xfrm>
          <a:prstGeom prst="rect">
            <a:avLst/>
          </a:prstGeom>
          <a:noFill/>
        </p:spPr>
        <p:txBody>
          <a:bodyPr wrap="square" rtlCol="0">
            <a:spAutoFit/>
          </a:bodyPr>
          <a:lstStyle/>
          <a:p>
            <a:pPr marL="214313" indent="-214313">
              <a:buFont typeface="Arial" panose="020B0604020202020204" pitchFamily="34" charset="0"/>
              <a:buChar char="•"/>
            </a:pPr>
            <a:r>
              <a:rPr lang="fr-BE" sz="2000" dirty="0"/>
              <a:t>Ce que les chiffres de notre enquête nous disent du profil du candidat VAE dans l’enseignement supérieur du Pôle Louvain</a:t>
            </a:r>
          </a:p>
          <a:p>
            <a:pPr marL="214313" indent="-214313">
              <a:buFont typeface="Arial" panose="020B0604020202020204" pitchFamily="34" charset="0"/>
              <a:buChar char="•"/>
            </a:pPr>
            <a:endParaRPr lang="fr-BE" sz="2000" b="1" dirty="0"/>
          </a:p>
          <a:p>
            <a:pPr marL="214313" indent="-214313">
              <a:buFont typeface="Arial" panose="020B0604020202020204" pitchFamily="34" charset="0"/>
              <a:buChar char="•"/>
            </a:pPr>
            <a:endParaRPr lang="fr-BE" sz="2000" b="1" dirty="0"/>
          </a:p>
          <a:p>
            <a:pPr marL="214313" indent="-214313">
              <a:buFont typeface="Arial" panose="020B0604020202020204" pitchFamily="34" charset="0"/>
              <a:buChar char="•"/>
            </a:pPr>
            <a:endParaRPr lang="fr-BE" b="1" dirty="0"/>
          </a:p>
          <a:p>
            <a:pPr marL="214313" indent="-214313">
              <a:buFont typeface="Arial" panose="020B0604020202020204" pitchFamily="34" charset="0"/>
              <a:buChar char="•"/>
            </a:pPr>
            <a:endParaRPr lang="fr-BE" b="1" dirty="0"/>
          </a:p>
          <a:p>
            <a:pPr marL="214313" indent="-214313">
              <a:buFont typeface="Arial" panose="020B0604020202020204" pitchFamily="34" charset="0"/>
              <a:buChar char="•"/>
            </a:pPr>
            <a:endParaRPr lang="fr-BE" b="1" dirty="0"/>
          </a:p>
          <a:p>
            <a:pPr marL="214313" indent="-214313">
              <a:buFont typeface="Arial" panose="020B0604020202020204" pitchFamily="34" charset="0"/>
              <a:buChar char="•"/>
            </a:pPr>
            <a:endParaRPr lang="fr-BE" b="1" dirty="0"/>
          </a:p>
          <a:p>
            <a:pPr marL="214313" indent="-214313">
              <a:buFont typeface="Arial" panose="020B0604020202020204" pitchFamily="34" charset="0"/>
              <a:buChar char="•"/>
            </a:pPr>
            <a:endParaRPr lang="fr-BE" b="1" dirty="0"/>
          </a:p>
          <a:p>
            <a:endParaRPr lang="fr-BE" sz="2000" b="1" dirty="0"/>
          </a:p>
          <a:p>
            <a:pPr marL="285750" indent="-285750">
              <a:buFont typeface="Arial" panose="020B0604020202020204" pitchFamily="34" charset="0"/>
              <a:buChar char="•"/>
            </a:pPr>
            <a:r>
              <a:rPr lang="fr-BE" sz="2000" dirty="0"/>
              <a:t>VAE est une </a:t>
            </a:r>
            <a:r>
              <a:rPr lang="fr-BE" sz="2000" b="1" dirty="0"/>
              <a:t>admission personnalisée</a:t>
            </a:r>
            <a:r>
              <a:rPr lang="fr-BE" sz="2000" dirty="0"/>
              <a:t>: spécifique à un individu. Relativiser le profil type notamment via le parcours original de Guillaume =&gt; clip </a:t>
            </a:r>
          </a:p>
        </p:txBody>
      </p:sp>
      <p:pic>
        <p:nvPicPr>
          <p:cNvPr id="3" name="Image 2"/>
          <p:cNvPicPr>
            <a:picLocks noChangeAspect="1"/>
          </p:cNvPicPr>
          <p:nvPr/>
        </p:nvPicPr>
        <p:blipFill>
          <a:blip r:embed="rId2"/>
          <a:stretch>
            <a:fillRect/>
          </a:stretch>
        </p:blipFill>
        <p:spPr>
          <a:xfrm>
            <a:off x="234621" y="6094385"/>
            <a:ext cx="1725318" cy="658425"/>
          </a:xfrm>
          <a:prstGeom prst="rect">
            <a:avLst/>
          </a:prstGeom>
        </p:spPr>
      </p:pic>
      <p:pic>
        <p:nvPicPr>
          <p:cNvPr id="4" name="Image 3"/>
          <p:cNvPicPr>
            <a:picLocks noChangeAspect="1"/>
          </p:cNvPicPr>
          <p:nvPr/>
        </p:nvPicPr>
        <p:blipFill>
          <a:blip r:embed="rId3"/>
          <a:stretch>
            <a:fillRect/>
          </a:stretch>
        </p:blipFill>
        <p:spPr>
          <a:xfrm>
            <a:off x="6719978" y="6327602"/>
            <a:ext cx="2310584" cy="530398"/>
          </a:xfrm>
          <a:prstGeom prst="rect">
            <a:avLst/>
          </a:prstGeom>
        </p:spPr>
      </p:pic>
      <p:pic>
        <p:nvPicPr>
          <p:cNvPr id="6" name="Image 5"/>
          <p:cNvPicPr>
            <a:picLocks noChangeAspect="1"/>
          </p:cNvPicPr>
          <p:nvPr/>
        </p:nvPicPr>
        <p:blipFill>
          <a:blip r:embed="rId4"/>
          <a:stretch>
            <a:fillRect/>
          </a:stretch>
        </p:blipFill>
        <p:spPr>
          <a:xfrm>
            <a:off x="720828" y="2373973"/>
            <a:ext cx="1814513" cy="1814513"/>
          </a:xfrm>
          <a:prstGeom prst="rect">
            <a:avLst/>
          </a:prstGeom>
        </p:spPr>
      </p:pic>
      <p:sp>
        <p:nvSpPr>
          <p:cNvPr id="7" name="ZoneTexte 6"/>
          <p:cNvSpPr txBox="1"/>
          <p:nvPr/>
        </p:nvSpPr>
        <p:spPr>
          <a:xfrm>
            <a:off x="3164259" y="2711158"/>
            <a:ext cx="5338256" cy="1477328"/>
          </a:xfrm>
          <a:prstGeom prst="rect">
            <a:avLst/>
          </a:prstGeom>
          <a:noFill/>
        </p:spPr>
        <p:txBody>
          <a:bodyPr wrap="none" rtlCol="0">
            <a:spAutoFit/>
          </a:bodyPr>
          <a:lstStyle/>
          <a:p>
            <a:r>
              <a:rPr lang="fr-BE" dirty="0"/>
              <a:t>73% sont des </a:t>
            </a:r>
            <a:r>
              <a:rPr lang="fr-BE" b="1" dirty="0"/>
              <a:t>femmes</a:t>
            </a:r>
          </a:p>
          <a:p>
            <a:r>
              <a:rPr lang="fr-BE" dirty="0"/>
              <a:t>64% ont </a:t>
            </a:r>
            <a:r>
              <a:rPr lang="fr-BE" b="1" dirty="0"/>
              <a:t>plus de 35 ans</a:t>
            </a:r>
          </a:p>
          <a:p>
            <a:r>
              <a:rPr lang="fr-BE" dirty="0"/>
              <a:t>80% sont </a:t>
            </a:r>
            <a:r>
              <a:rPr lang="fr-BE" b="1" dirty="0"/>
              <a:t>en emploi</a:t>
            </a:r>
          </a:p>
          <a:p>
            <a:r>
              <a:rPr lang="fr-BE" dirty="0"/>
              <a:t>50 % ont au moins </a:t>
            </a:r>
            <a:r>
              <a:rPr lang="fr-BE" b="1" dirty="0"/>
              <a:t>10 ans d’expérience </a:t>
            </a:r>
            <a:r>
              <a:rPr lang="fr-BE" dirty="0"/>
              <a:t>professionnelle</a:t>
            </a:r>
          </a:p>
          <a:p>
            <a:r>
              <a:rPr lang="fr-BE" dirty="0"/>
              <a:t>                      </a:t>
            </a:r>
            <a:endParaRPr lang="en-US" dirty="0"/>
          </a:p>
        </p:txBody>
      </p:sp>
    </p:spTree>
    <p:extLst>
      <p:ext uri="{BB962C8B-B14F-4D97-AF65-F5344CB8AC3E}">
        <p14:creationId xmlns:p14="http://schemas.microsoft.com/office/powerpoint/2010/main" val="89748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L’admission par VAE à l’université: en bref</a:t>
            </a:r>
            <a:endParaRPr lang="en-US" sz="2700" b="1" dirty="0">
              <a:solidFill>
                <a:schemeClr val="bg1"/>
              </a:solidFill>
            </a:endParaRPr>
          </a:p>
        </p:txBody>
      </p:sp>
      <p:sp>
        <p:nvSpPr>
          <p:cNvPr id="5" name="ZoneTexte 4"/>
          <p:cNvSpPr txBox="1"/>
          <p:nvPr/>
        </p:nvSpPr>
        <p:spPr>
          <a:xfrm>
            <a:off x="720828" y="1771650"/>
            <a:ext cx="7771662" cy="4247317"/>
          </a:xfrm>
          <a:prstGeom prst="rect">
            <a:avLst/>
          </a:prstGeom>
          <a:noFill/>
        </p:spPr>
        <p:txBody>
          <a:bodyPr wrap="square" rtlCol="0">
            <a:spAutoFit/>
          </a:bodyPr>
          <a:lstStyle/>
          <a:p>
            <a:pPr marL="214313" indent="-214313">
              <a:buFont typeface="Arial" panose="020B0604020202020204" pitchFamily="34" charset="0"/>
              <a:buChar char="•"/>
            </a:pPr>
            <a:r>
              <a:rPr lang="fr-BE" dirty="0"/>
              <a:t>La VAE (valorisation des acquis de l’expérience</a:t>
            </a:r>
            <a:r>
              <a:rPr lang="fr-BE"/>
              <a:t>) est notamment une </a:t>
            </a:r>
            <a:r>
              <a:rPr lang="fr-BE" b="1" dirty="0"/>
              <a:t>procédure d’admission personnalisée</a:t>
            </a:r>
            <a:r>
              <a:rPr lang="fr-BE" dirty="0"/>
              <a:t> qui permet à des adultes qui ne disposent pas des titres requis d’intégrer une formation </a:t>
            </a:r>
            <a:r>
              <a:rPr lang="fr-BE" b="1" dirty="0"/>
              <a:t>en valorisant une expérience professionnelle et/ou personnelle significative</a:t>
            </a:r>
            <a:r>
              <a:rPr lang="fr-BE" dirty="0"/>
              <a:t> dans le domaine de la formation souhaitée (valorisable à partir de 5 années d’expérience au minimum).</a:t>
            </a:r>
          </a:p>
          <a:p>
            <a:pPr marL="214313" indent="-214313">
              <a:buFont typeface="Arial" panose="020B0604020202020204" pitchFamily="34" charset="0"/>
              <a:buChar char="•"/>
            </a:pPr>
            <a:endParaRPr lang="fr-FR" dirty="0"/>
          </a:p>
          <a:p>
            <a:pPr marL="214313" indent="-214313">
              <a:buFont typeface="Arial" panose="020B0604020202020204" pitchFamily="34" charset="0"/>
              <a:buChar char="•"/>
            </a:pPr>
            <a:r>
              <a:rPr lang="fr-BE" dirty="0"/>
              <a:t>Cette procédure </a:t>
            </a:r>
            <a:r>
              <a:rPr lang="fr-BE" b="1" dirty="0"/>
              <a:t>n’est pas automatique</a:t>
            </a:r>
            <a:r>
              <a:rPr lang="fr-BE" dirty="0"/>
              <a:t>, elle s’appuie </a:t>
            </a:r>
            <a:r>
              <a:rPr lang="fr-BE" b="1" dirty="0"/>
              <a:t>sur une épreuve d’évaluation des acquis </a:t>
            </a:r>
            <a:r>
              <a:rPr lang="fr-BE" dirty="0"/>
              <a:t>qui peut prendre des formes différentes (spécifique à la formation sélectionnée).</a:t>
            </a:r>
          </a:p>
          <a:p>
            <a:pPr marL="214313" indent="-214313">
              <a:buFont typeface="Arial" panose="020B0604020202020204" pitchFamily="34" charset="0"/>
              <a:buChar char="•"/>
            </a:pPr>
            <a:endParaRPr lang="fr-BE" dirty="0"/>
          </a:p>
          <a:p>
            <a:pPr marL="214313" indent="-214313">
              <a:buFont typeface="Arial" panose="020B0604020202020204" pitchFamily="34" charset="0"/>
              <a:buChar char="•"/>
            </a:pPr>
            <a:r>
              <a:rPr lang="fr-BE" dirty="0"/>
              <a:t>Au terme de cette épreuve d’évaluation des acquis, </a:t>
            </a:r>
            <a:r>
              <a:rPr lang="fr-BE" b="1" dirty="0"/>
              <a:t>le jury d’admission composé d’enseignants </a:t>
            </a:r>
            <a:r>
              <a:rPr lang="fr-BE" dirty="0"/>
              <a:t>de la formation admet (on non) le candidat VAE et détermine son </a:t>
            </a:r>
            <a:r>
              <a:rPr lang="fr-BE" b="1" dirty="0"/>
              <a:t>programme spécifique </a:t>
            </a:r>
            <a:r>
              <a:rPr lang="fr-BE" dirty="0"/>
              <a:t>(au regard de ses acquis) : avec les </a:t>
            </a:r>
            <a:r>
              <a:rPr lang="fr-BE" b="1" dirty="0"/>
              <a:t>dispenses</a:t>
            </a:r>
            <a:r>
              <a:rPr lang="fr-BE" dirty="0"/>
              <a:t> et/ou les éventuels </a:t>
            </a:r>
            <a:r>
              <a:rPr lang="fr-BE" b="1" dirty="0"/>
              <a:t>ajouts de cours.</a:t>
            </a:r>
          </a:p>
        </p:txBody>
      </p:sp>
      <p:pic>
        <p:nvPicPr>
          <p:cNvPr id="3" name="Image 2"/>
          <p:cNvPicPr>
            <a:picLocks noChangeAspect="1"/>
          </p:cNvPicPr>
          <p:nvPr/>
        </p:nvPicPr>
        <p:blipFill>
          <a:blip r:embed="rId2"/>
          <a:stretch>
            <a:fillRect/>
          </a:stretch>
        </p:blipFill>
        <p:spPr>
          <a:xfrm>
            <a:off x="234621" y="6094385"/>
            <a:ext cx="1725318" cy="658425"/>
          </a:xfrm>
          <a:prstGeom prst="rect">
            <a:avLst/>
          </a:prstGeom>
        </p:spPr>
      </p:pic>
      <p:pic>
        <p:nvPicPr>
          <p:cNvPr id="4" name="Image 3"/>
          <p:cNvPicPr>
            <a:picLocks noChangeAspect="1"/>
          </p:cNvPicPr>
          <p:nvPr/>
        </p:nvPicPr>
        <p:blipFill>
          <a:blip r:embed="rId3"/>
          <a:stretch>
            <a:fillRect/>
          </a:stretch>
        </p:blipFill>
        <p:spPr>
          <a:xfrm>
            <a:off x="6719978" y="6327602"/>
            <a:ext cx="2310584" cy="530398"/>
          </a:xfrm>
          <a:prstGeom prst="rect">
            <a:avLst/>
          </a:prstGeom>
        </p:spPr>
      </p:pic>
    </p:spTree>
    <p:extLst>
      <p:ext uri="{BB962C8B-B14F-4D97-AF65-F5344CB8AC3E}">
        <p14:creationId xmlns:p14="http://schemas.microsoft.com/office/powerpoint/2010/main" val="346874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La VAE, une nouvelle donne pour l’université ?</a:t>
            </a:r>
            <a:endParaRPr lang="en-US" sz="2700" b="1" dirty="0">
              <a:solidFill>
                <a:schemeClr val="bg1"/>
              </a:solidFill>
            </a:endParaRPr>
          </a:p>
        </p:txBody>
      </p:sp>
      <p:graphicFrame>
        <p:nvGraphicFramePr>
          <p:cNvPr id="12" name="Diagramme 11"/>
          <p:cNvGraphicFramePr/>
          <p:nvPr>
            <p:extLst>
              <p:ext uri="{D42A27DB-BD31-4B8C-83A1-F6EECF244321}">
                <p14:modId xmlns:p14="http://schemas.microsoft.com/office/powerpoint/2010/main" val="1154805055"/>
              </p:ext>
            </p:extLst>
          </p:nvPr>
        </p:nvGraphicFramePr>
        <p:xfrm>
          <a:off x="441435" y="1700706"/>
          <a:ext cx="8418787" cy="3626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 2"/>
          <p:cNvPicPr>
            <a:picLocks noChangeAspect="1"/>
          </p:cNvPicPr>
          <p:nvPr/>
        </p:nvPicPr>
        <p:blipFill>
          <a:blip r:embed="rId7"/>
          <a:stretch>
            <a:fillRect/>
          </a:stretch>
        </p:blipFill>
        <p:spPr>
          <a:xfrm>
            <a:off x="161433" y="6119567"/>
            <a:ext cx="1722231" cy="659227"/>
          </a:xfrm>
          <a:prstGeom prst="rect">
            <a:avLst/>
          </a:prstGeom>
        </p:spPr>
      </p:pic>
      <p:pic>
        <p:nvPicPr>
          <p:cNvPr id="4" name="Image 3"/>
          <p:cNvPicPr>
            <a:picLocks noChangeAspect="1"/>
          </p:cNvPicPr>
          <p:nvPr/>
        </p:nvPicPr>
        <p:blipFill>
          <a:blip r:embed="rId8"/>
          <a:stretch>
            <a:fillRect/>
          </a:stretch>
        </p:blipFill>
        <p:spPr>
          <a:xfrm>
            <a:off x="6744953" y="6326168"/>
            <a:ext cx="2307607" cy="531831"/>
          </a:xfrm>
          <a:prstGeom prst="rect">
            <a:avLst/>
          </a:prstGeom>
        </p:spPr>
      </p:pic>
      <p:sp>
        <p:nvSpPr>
          <p:cNvPr id="5" name="ZoneTexte 4"/>
          <p:cNvSpPr txBox="1"/>
          <p:nvPr/>
        </p:nvSpPr>
        <p:spPr>
          <a:xfrm>
            <a:off x="457200" y="4926330"/>
            <a:ext cx="4400550" cy="584775"/>
          </a:xfrm>
          <a:prstGeom prst="rect">
            <a:avLst/>
          </a:prstGeom>
          <a:noFill/>
        </p:spPr>
        <p:txBody>
          <a:bodyPr wrap="square" rtlCol="0">
            <a:spAutoFit/>
          </a:bodyPr>
          <a:lstStyle/>
          <a:p>
            <a:r>
              <a:rPr lang="fr-BE" sz="1600" dirty="0"/>
              <a:t>(*) Avant 2004: programmes universitaires pionniers accueillant des adultes </a:t>
            </a:r>
            <a:endParaRPr lang="en-US" sz="1600" dirty="0"/>
          </a:p>
        </p:txBody>
      </p:sp>
    </p:spTree>
    <p:extLst>
      <p:ext uri="{BB962C8B-B14F-4D97-AF65-F5344CB8AC3E}">
        <p14:creationId xmlns:p14="http://schemas.microsoft.com/office/powerpoint/2010/main" val="312380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Un processus VAE commun</a:t>
            </a:r>
            <a:endParaRPr lang="en-US" sz="2700" b="1" dirty="0">
              <a:solidFill>
                <a:schemeClr val="bg1"/>
              </a:solidFill>
            </a:endParaRPr>
          </a:p>
        </p:txBody>
      </p:sp>
      <p:pic>
        <p:nvPicPr>
          <p:cNvPr id="3" name="Image 2"/>
          <p:cNvPicPr>
            <a:picLocks noChangeAspect="1"/>
          </p:cNvPicPr>
          <p:nvPr/>
        </p:nvPicPr>
        <p:blipFill>
          <a:blip r:embed="rId2"/>
          <a:stretch>
            <a:fillRect/>
          </a:stretch>
        </p:blipFill>
        <p:spPr>
          <a:xfrm>
            <a:off x="161433" y="6119567"/>
            <a:ext cx="1722231" cy="659227"/>
          </a:xfrm>
          <a:prstGeom prst="rect">
            <a:avLst/>
          </a:prstGeom>
        </p:spPr>
      </p:pic>
      <p:pic>
        <p:nvPicPr>
          <p:cNvPr id="4" name="Image 3"/>
          <p:cNvPicPr>
            <a:picLocks noChangeAspect="1"/>
          </p:cNvPicPr>
          <p:nvPr/>
        </p:nvPicPr>
        <p:blipFill>
          <a:blip r:embed="rId3"/>
          <a:stretch>
            <a:fillRect/>
          </a:stretch>
        </p:blipFill>
        <p:spPr>
          <a:xfrm>
            <a:off x="6744953" y="6326168"/>
            <a:ext cx="2307607" cy="531831"/>
          </a:xfrm>
          <a:prstGeom prst="rect">
            <a:avLst/>
          </a:prstGeom>
        </p:spPr>
      </p:pic>
      <p:sp>
        <p:nvSpPr>
          <p:cNvPr id="5" name="ZoneTexte 4"/>
          <p:cNvSpPr txBox="1"/>
          <p:nvPr/>
        </p:nvSpPr>
        <p:spPr>
          <a:xfrm>
            <a:off x="908685" y="1793416"/>
            <a:ext cx="7326630" cy="1938992"/>
          </a:xfrm>
          <a:prstGeom prst="rect">
            <a:avLst/>
          </a:prstGeom>
          <a:noFill/>
        </p:spPr>
        <p:txBody>
          <a:bodyPr wrap="square" rtlCol="0">
            <a:spAutoFit/>
          </a:bodyPr>
          <a:lstStyle/>
          <a:p>
            <a:r>
              <a:rPr lang="fr-BE" sz="2000" dirty="0"/>
              <a:t>Les universités de la FWB ont adopté un modèle commun de processus VAE (Commission ETALV-CIUF-2006) basé sur les étapes suivantes déclinées selon le point de vue du candidats :</a:t>
            </a:r>
          </a:p>
          <a:p>
            <a:endParaRPr lang="fr-BE" sz="2000" dirty="0"/>
          </a:p>
          <a:p>
            <a:endParaRPr lang="fr-BE" sz="2000" dirty="0"/>
          </a:p>
          <a:p>
            <a:endParaRPr lang="en-US" sz="2000" dirty="0"/>
          </a:p>
        </p:txBody>
      </p:sp>
      <p:graphicFrame>
        <p:nvGraphicFramePr>
          <p:cNvPr id="7" name="Tableau 6"/>
          <p:cNvGraphicFramePr>
            <a:graphicFrameLocks noGrp="1"/>
          </p:cNvGraphicFramePr>
          <p:nvPr>
            <p:extLst>
              <p:ext uri="{D42A27DB-BD31-4B8C-83A1-F6EECF244321}">
                <p14:modId xmlns:p14="http://schemas.microsoft.com/office/powerpoint/2010/main" val="4290526900"/>
              </p:ext>
            </p:extLst>
          </p:nvPr>
        </p:nvGraphicFramePr>
        <p:xfrm>
          <a:off x="1328384" y="3311111"/>
          <a:ext cx="5686426" cy="2869885"/>
        </p:xfrm>
        <a:graphic>
          <a:graphicData uri="http://schemas.openxmlformats.org/drawingml/2006/table">
            <a:tbl>
              <a:tblPr firstRow="1" firstCol="1" bandRow="1"/>
              <a:tblGrid>
                <a:gridCol w="781304">
                  <a:extLst>
                    <a:ext uri="{9D8B030D-6E8A-4147-A177-3AD203B41FA5}">
                      <a16:colId xmlns:a16="http://schemas.microsoft.com/office/drawing/2014/main" val="1763176392"/>
                    </a:ext>
                  </a:extLst>
                </a:gridCol>
                <a:gridCol w="1079570">
                  <a:extLst>
                    <a:ext uri="{9D8B030D-6E8A-4147-A177-3AD203B41FA5}">
                      <a16:colId xmlns:a16="http://schemas.microsoft.com/office/drawing/2014/main" val="2027477776"/>
                    </a:ext>
                  </a:extLst>
                </a:gridCol>
                <a:gridCol w="3825552">
                  <a:extLst>
                    <a:ext uri="{9D8B030D-6E8A-4147-A177-3AD203B41FA5}">
                      <a16:colId xmlns:a16="http://schemas.microsoft.com/office/drawing/2014/main" val="1446650774"/>
                    </a:ext>
                  </a:extLst>
                </a:gridCol>
              </a:tblGrid>
              <a:tr h="491141">
                <a:tc>
                  <a:txBody>
                    <a:bodyPr/>
                    <a:lstStyle/>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71755" marR="71755">
                        <a:lnSpc>
                          <a:spcPct val="107000"/>
                        </a:lnSpc>
                        <a:spcAft>
                          <a:spcPts val="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nSpc>
                          <a:spcPct val="107000"/>
                        </a:lnSpc>
                        <a:spcAft>
                          <a:spcPts val="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      Accompagnement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Information et accueil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2855345"/>
                  </a:ext>
                </a:extLst>
              </a:tr>
              <a:tr h="491141">
                <a:tc>
                  <a:txBody>
                    <a:bodyPr/>
                    <a:lstStyle/>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2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Orientation et positionnement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315235"/>
                  </a:ext>
                </a:extLst>
              </a:tr>
              <a:tr h="491141">
                <a:tc>
                  <a:txBody>
                    <a:bodyPr/>
                    <a:lstStyle/>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Contractualisation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4135171"/>
                  </a:ext>
                </a:extLst>
              </a:tr>
              <a:tr h="491141">
                <a:tc>
                  <a:txBody>
                    <a:bodyPr/>
                    <a:lstStyle/>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BE"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4735179"/>
                  </a:ext>
                </a:extLst>
              </a:tr>
              <a:tr h="491141">
                <a:tc>
                  <a:txBody>
                    <a:bodyPr/>
                    <a:lstStyle/>
                    <a:p>
                      <a:pPr>
                        <a:lnSpc>
                          <a:spcPct val="107000"/>
                        </a:lnSpc>
                        <a:spcAft>
                          <a:spcPts val="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Communication des résultats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8894647"/>
                  </a:ext>
                </a:extLst>
              </a:tr>
            </a:tbl>
          </a:graphicData>
        </a:graphic>
      </p:graphicFrame>
    </p:spTree>
    <p:extLst>
      <p:ext uri="{BB962C8B-B14F-4D97-AF65-F5344CB8AC3E}">
        <p14:creationId xmlns:p14="http://schemas.microsoft.com/office/powerpoint/2010/main" val="2876493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normAutofit/>
          </a:bodyPr>
          <a:lstStyle/>
          <a:p>
            <a:pPr algn="ctr"/>
            <a:r>
              <a:rPr lang="fr-BE" sz="2700" b="1" dirty="0">
                <a:solidFill>
                  <a:schemeClr val="bg1"/>
                </a:solidFill>
              </a:rPr>
              <a:t>Des dispositifs d’accompagnement VAE en évolution</a:t>
            </a:r>
            <a:endParaRPr lang="en-US" sz="2700" b="1" dirty="0">
              <a:solidFill>
                <a:schemeClr val="bg1"/>
              </a:solidFill>
            </a:endParaRPr>
          </a:p>
        </p:txBody>
      </p:sp>
      <p:pic>
        <p:nvPicPr>
          <p:cNvPr id="3" name="Image 2"/>
          <p:cNvPicPr>
            <a:picLocks noChangeAspect="1"/>
          </p:cNvPicPr>
          <p:nvPr/>
        </p:nvPicPr>
        <p:blipFill>
          <a:blip r:embed="rId2"/>
          <a:stretch>
            <a:fillRect/>
          </a:stretch>
        </p:blipFill>
        <p:spPr>
          <a:xfrm>
            <a:off x="161433" y="6119567"/>
            <a:ext cx="1722231" cy="659227"/>
          </a:xfrm>
          <a:prstGeom prst="rect">
            <a:avLst/>
          </a:prstGeom>
        </p:spPr>
      </p:pic>
      <p:pic>
        <p:nvPicPr>
          <p:cNvPr id="4" name="Image 3"/>
          <p:cNvPicPr>
            <a:picLocks noChangeAspect="1"/>
          </p:cNvPicPr>
          <p:nvPr/>
        </p:nvPicPr>
        <p:blipFill>
          <a:blip r:embed="rId3"/>
          <a:stretch>
            <a:fillRect/>
          </a:stretch>
        </p:blipFill>
        <p:spPr>
          <a:xfrm>
            <a:off x="6744953" y="6326168"/>
            <a:ext cx="2307607" cy="531831"/>
          </a:xfrm>
          <a:prstGeom prst="rect">
            <a:avLst/>
          </a:prstGeom>
        </p:spPr>
      </p:pic>
      <p:sp>
        <p:nvSpPr>
          <p:cNvPr id="5" name="ZoneTexte 4"/>
          <p:cNvSpPr txBox="1"/>
          <p:nvPr/>
        </p:nvSpPr>
        <p:spPr>
          <a:xfrm>
            <a:off x="908685" y="1793416"/>
            <a:ext cx="7326630" cy="4370427"/>
          </a:xfrm>
          <a:prstGeom prst="rect">
            <a:avLst/>
          </a:prstGeom>
          <a:noFill/>
        </p:spPr>
        <p:txBody>
          <a:bodyPr wrap="square" rtlCol="0">
            <a:spAutoFit/>
          </a:bodyPr>
          <a:lstStyle/>
          <a:p>
            <a:r>
              <a:rPr lang="fr-FR" sz="2000" dirty="0"/>
              <a:t>Ces étapes-clés ont permis aux universités de structurer et de proposer </a:t>
            </a:r>
            <a:r>
              <a:rPr lang="fr-FR" sz="2000" b="1" dirty="0"/>
              <a:t>un accompagnement harmonisé</a:t>
            </a:r>
            <a:r>
              <a:rPr lang="fr-FR" sz="2000" dirty="0"/>
              <a:t> aux candidats VAE.</a:t>
            </a:r>
          </a:p>
          <a:p>
            <a:endParaRPr lang="fr-FR" sz="2000" dirty="0"/>
          </a:p>
          <a:p>
            <a:r>
              <a:rPr lang="fr-FR" sz="2000" dirty="0"/>
              <a:t>Depuis, l’accompagnement VAE s’est développé et se traduit par des </a:t>
            </a:r>
            <a:r>
              <a:rPr lang="fr-FR" sz="2000" b="1" dirty="0"/>
              <a:t>dispositifs variables </a:t>
            </a:r>
            <a:r>
              <a:rPr lang="fr-FR" sz="2000" dirty="0"/>
              <a:t>en fonction :</a:t>
            </a:r>
          </a:p>
          <a:p>
            <a:endParaRPr lang="fr-FR" sz="2000" dirty="0"/>
          </a:p>
          <a:p>
            <a:pPr marL="285750" indent="-285750">
              <a:buFontTx/>
              <a:buChar char="-"/>
            </a:pPr>
            <a:r>
              <a:rPr lang="fr-FR" sz="2000" dirty="0"/>
              <a:t>Modèle d’organisation de l’accompagnement:  centralisé vs décentralisé</a:t>
            </a:r>
          </a:p>
          <a:p>
            <a:pPr marL="285750" indent="-285750">
              <a:buFontTx/>
              <a:buChar char="-"/>
            </a:pPr>
            <a:r>
              <a:rPr lang="fr-FR" sz="2000" dirty="0"/>
              <a:t>Des acteurs impliqués </a:t>
            </a:r>
          </a:p>
          <a:p>
            <a:pPr marL="285750" indent="-285750">
              <a:buFontTx/>
              <a:buChar char="-"/>
            </a:pPr>
            <a:r>
              <a:rPr lang="fr-FR" sz="2000" dirty="0"/>
              <a:t>Des caractéristiques spécifiques du programme</a:t>
            </a:r>
          </a:p>
          <a:p>
            <a:pPr marL="285750" indent="-285750">
              <a:buFontTx/>
              <a:buChar char="-"/>
            </a:pPr>
            <a:r>
              <a:rPr lang="fr-FR" sz="2000" dirty="0"/>
              <a:t>Des innovations (accompagnement en ligne, en amont, propédeutique,…) </a:t>
            </a:r>
          </a:p>
          <a:p>
            <a:pPr marL="285750" indent="-285750">
              <a:buFontTx/>
              <a:buChar char="-"/>
            </a:pPr>
            <a:r>
              <a:rPr lang="fr-FR" sz="2000" dirty="0"/>
              <a:t>Des ressources disponibles</a:t>
            </a:r>
          </a:p>
          <a:p>
            <a:endParaRPr lang="fr-FR" dirty="0"/>
          </a:p>
        </p:txBody>
      </p:sp>
    </p:spTree>
    <p:extLst>
      <p:ext uri="{BB962C8B-B14F-4D97-AF65-F5344CB8AC3E}">
        <p14:creationId xmlns:p14="http://schemas.microsoft.com/office/powerpoint/2010/main" val="263172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4" y="1194917"/>
            <a:ext cx="3136890" cy="270237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sp>
        <p:nvSpPr>
          <p:cNvPr id="2" name="Titre 1">
            <a:extLst>
              <a:ext uri="{FF2B5EF4-FFF2-40B4-BE49-F238E27FC236}">
                <a16:creationId xmlns:a16="http://schemas.microsoft.com/office/drawing/2014/main" id="{7D1A6396-3405-4D3B-806D-A60922B30B06}"/>
              </a:ext>
            </a:extLst>
          </p:cNvPr>
          <p:cNvSpPr>
            <a:spLocks noGrp="1"/>
          </p:cNvSpPr>
          <p:nvPr>
            <p:ph type="ctrTitle"/>
          </p:nvPr>
        </p:nvSpPr>
        <p:spPr>
          <a:xfrm>
            <a:off x="672466" y="1855529"/>
            <a:ext cx="2573654" cy="1948043"/>
          </a:xfrm>
        </p:spPr>
        <p:txBody>
          <a:bodyPr vert="horz" lIns="68580" tIns="34290" rIns="68580" bIns="34290" rtlCol="0" anchor="ctr">
            <a:noAutofit/>
          </a:bodyPr>
          <a:lstStyle/>
          <a:p>
            <a:pPr algn="l"/>
            <a:br>
              <a:rPr lang="en-US" sz="2200" dirty="0">
                <a:solidFill>
                  <a:srgbClr val="FFFFFF"/>
                </a:solidFill>
                <a:latin typeface="+mn-lt"/>
              </a:rPr>
            </a:br>
            <a:r>
              <a:rPr lang="en-US" sz="2200" b="1" i="1" dirty="0" err="1">
                <a:solidFill>
                  <a:srgbClr val="FFFFFF"/>
                </a:solidFill>
                <a:latin typeface="+mn-lt"/>
              </a:rPr>
              <a:t>Quelles</a:t>
            </a:r>
            <a:r>
              <a:rPr lang="en-US" sz="2200" b="1" i="1" dirty="0">
                <a:solidFill>
                  <a:srgbClr val="FFFFFF"/>
                </a:solidFill>
                <a:latin typeface="+mn-lt"/>
              </a:rPr>
              <a:t> </a:t>
            </a:r>
            <a:r>
              <a:rPr lang="en-US" sz="2200" b="1" i="1" dirty="0" err="1">
                <a:solidFill>
                  <a:srgbClr val="FFFFFF"/>
                </a:solidFill>
                <a:latin typeface="+mn-lt"/>
              </a:rPr>
              <a:t>activités</a:t>
            </a:r>
            <a:r>
              <a:rPr lang="en-US" sz="2200" b="1" i="1" dirty="0">
                <a:solidFill>
                  <a:srgbClr val="FFFFFF"/>
                </a:solidFill>
                <a:latin typeface="+mn-lt"/>
              </a:rPr>
              <a:t>?</a:t>
            </a:r>
            <a:br>
              <a:rPr lang="en-US" sz="2200" dirty="0">
                <a:solidFill>
                  <a:srgbClr val="FFFFFF"/>
                </a:solidFill>
                <a:latin typeface="+mn-lt"/>
              </a:rPr>
            </a:br>
            <a:br>
              <a:rPr lang="en-US" sz="2200" dirty="0">
                <a:solidFill>
                  <a:srgbClr val="FFFFFF"/>
                </a:solidFill>
                <a:latin typeface="+mn-lt"/>
              </a:rPr>
            </a:br>
            <a:r>
              <a:rPr lang="en-US" sz="2200" dirty="0" err="1">
                <a:solidFill>
                  <a:srgbClr val="FFFFFF"/>
                </a:solidFill>
                <a:latin typeface="+mn-lt"/>
              </a:rPr>
              <a:t>L’accompagnement</a:t>
            </a:r>
            <a:r>
              <a:rPr lang="en-US" sz="2200" dirty="0">
                <a:solidFill>
                  <a:srgbClr val="FFFFFF"/>
                </a:solidFill>
                <a:latin typeface="+mn-lt"/>
              </a:rPr>
              <a:t> en VAE : </a:t>
            </a:r>
            <a:r>
              <a:rPr lang="en-US" sz="2200" dirty="0" err="1">
                <a:solidFill>
                  <a:srgbClr val="FFFFFF"/>
                </a:solidFill>
                <a:latin typeface="+mn-lt"/>
              </a:rPr>
              <a:t>une</a:t>
            </a:r>
            <a:r>
              <a:rPr lang="en-US" sz="2200" dirty="0">
                <a:solidFill>
                  <a:srgbClr val="FFFFFF"/>
                </a:solidFill>
                <a:latin typeface="+mn-lt"/>
              </a:rPr>
              <a:t> </a:t>
            </a:r>
            <a:r>
              <a:rPr lang="en-US" sz="2200" dirty="0" err="1">
                <a:solidFill>
                  <a:srgbClr val="FFFFFF"/>
                </a:solidFill>
                <a:latin typeface="+mn-lt"/>
              </a:rPr>
              <a:t>activité</a:t>
            </a:r>
            <a:r>
              <a:rPr lang="en-US" sz="2200" dirty="0">
                <a:solidFill>
                  <a:srgbClr val="FFFFFF"/>
                </a:solidFill>
                <a:latin typeface="+mn-lt"/>
              </a:rPr>
              <a:t> en </a:t>
            </a:r>
            <a:r>
              <a:rPr lang="en-US" sz="2200" dirty="0" err="1">
                <a:solidFill>
                  <a:srgbClr val="FFFFFF"/>
                </a:solidFill>
                <a:latin typeface="+mn-lt"/>
              </a:rPr>
              <a:t>évolution</a:t>
            </a:r>
            <a:r>
              <a:rPr lang="en-US" sz="2200" dirty="0">
                <a:solidFill>
                  <a:srgbClr val="FFFFFF"/>
                </a:solidFill>
                <a:latin typeface="+mn-lt"/>
              </a:rPr>
              <a:t>,  aux multiples </a:t>
            </a:r>
            <a:r>
              <a:rPr lang="en-US" sz="2200" dirty="0" err="1">
                <a:solidFill>
                  <a:srgbClr val="FFFFFF"/>
                </a:solidFill>
                <a:latin typeface="+mn-lt"/>
              </a:rPr>
              <a:t>facettes</a:t>
            </a:r>
            <a:br>
              <a:rPr lang="en-US" sz="2200" dirty="0">
                <a:solidFill>
                  <a:srgbClr val="FFFFFF"/>
                </a:solidFill>
              </a:rPr>
            </a:br>
            <a:br>
              <a:rPr lang="en-US" sz="2200" b="1" dirty="0">
                <a:solidFill>
                  <a:srgbClr val="FFFFFF"/>
                </a:solidFill>
              </a:rPr>
            </a:br>
            <a:br>
              <a:rPr lang="en-US" sz="2200" dirty="0">
                <a:solidFill>
                  <a:srgbClr val="FFFFFF"/>
                </a:solidFill>
              </a:rPr>
            </a:br>
            <a:endParaRPr lang="en-US" sz="2200" dirty="0">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8128" y="1194916"/>
            <a:ext cx="3674942" cy="4461644"/>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lumMod val="85000"/>
                </a:prstClr>
              </a:solidFill>
              <a:latin typeface="Calibri" panose="020F0502020204030204"/>
            </a:endParaRPr>
          </a:p>
        </p:txBody>
      </p:sp>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6900" y="1194916"/>
            <a:ext cx="1401025" cy="2702374"/>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pic>
        <p:nvPicPr>
          <p:cNvPr id="5" name="Graphique 4" descr="Randonnée">
            <a:extLst>
              <a:ext uri="{FF2B5EF4-FFF2-40B4-BE49-F238E27FC236}">
                <a16:creationId xmlns:a16="http://schemas.microsoft.com/office/drawing/2014/main" id="{D4FF2D42-560F-4D5F-BF8B-58834402B0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52561" y="4565537"/>
            <a:ext cx="1324856" cy="1324856"/>
          </a:xfrm>
          <a:prstGeom prst="rect">
            <a:avLst/>
          </a:prstGeom>
        </p:spPr>
      </p:pic>
      <p:sp>
        <p:nvSpPr>
          <p:cNvPr id="25" name="Rectangle 24">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310" y="4017940"/>
            <a:ext cx="1401025" cy="163038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graphicFrame>
        <p:nvGraphicFramePr>
          <p:cNvPr id="3" name="Diagramme 2">
            <a:extLst>
              <a:ext uri="{FF2B5EF4-FFF2-40B4-BE49-F238E27FC236}">
                <a16:creationId xmlns:a16="http://schemas.microsoft.com/office/drawing/2014/main" id="{91D6585F-1373-454E-A570-CA1060BC7CAA}"/>
              </a:ext>
            </a:extLst>
          </p:cNvPr>
          <p:cNvGraphicFramePr/>
          <p:nvPr>
            <p:extLst/>
          </p:nvPr>
        </p:nvGraphicFramePr>
        <p:xfrm>
          <a:off x="3944694" y="1539107"/>
          <a:ext cx="3005686" cy="37721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ZoneTexte 3">
            <a:extLst>
              <a:ext uri="{FF2B5EF4-FFF2-40B4-BE49-F238E27FC236}">
                <a16:creationId xmlns:a16="http://schemas.microsoft.com/office/drawing/2014/main" id="{1657AC52-BD70-4C64-BF5F-AA5FBC96CAFC}"/>
              </a:ext>
            </a:extLst>
          </p:cNvPr>
          <p:cNvSpPr txBox="1"/>
          <p:nvPr/>
        </p:nvSpPr>
        <p:spPr>
          <a:xfrm>
            <a:off x="7551691" y="1853298"/>
            <a:ext cx="1245765" cy="1754326"/>
          </a:xfrm>
          <a:prstGeom prst="rect">
            <a:avLst/>
          </a:prstGeom>
          <a:noFill/>
        </p:spPr>
        <p:txBody>
          <a:bodyPr wrap="square" rtlCol="0">
            <a:spAutoFit/>
          </a:bodyPr>
          <a:lstStyle/>
          <a:p>
            <a:pPr defTabSz="685800"/>
            <a:r>
              <a:rPr lang="fr-BE" sz="1350" dirty="0">
                <a:solidFill>
                  <a:prstClr val="white"/>
                </a:solidFill>
                <a:latin typeface="Calibri" panose="020F0502020204030204"/>
              </a:rPr>
              <a:t>Intégralement ou en partie </a:t>
            </a:r>
            <a:r>
              <a:rPr lang="fr-BE" sz="1350" dirty="0">
                <a:solidFill>
                  <a:prstClr val="black"/>
                </a:solidFill>
                <a:latin typeface="Calibri" panose="020F0502020204030204"/>
              </a:rPr>
              <a:t>effectué par les Universités de la Fédération Wallonie-Bruxelles</a:t>
            </a:r>
          </a:p>
        </p:txBody>
      </p:sp>
      <p:sp>
        <p:nvSpPr>
          <p:cNvPr id="6" name="ZoneTexte 5"/>
          <p:cNvSpPr txBox="1"/>
          <p:nvPr/>
        </p:nvSpPr>
        <p:spPr>
          <a:xfrm>
            <a:off x="7405310" y="4168009"/>
            <a:ext cx="1517973" cy="1131079"/>
          </a:xfrm>
          <a:prstGeom prst="rect">
            <a:avLst/>
          </a:prstGeom>
          <a:noFill/>
        </p:spPr>
        <p:txBody>
          <a:bodyPr wrap="square" rtlCol="0">
            <a:spAutoFit/>
          </a:bodyPr>
          <a:lstStyle/>
          <a:p>
            <a:pPr defTabSz="685800"/>
            <a:r>
              <a:rPr lang="fr-BE" sz="1350" dirty="0">
                <a:solidFill>
                  <a:prstClr val="black"/>
                </a:solidFill>
                <a:latin typeface="Calibri" panose="020F0502020204030204"/>
              </a:rPr>
              <a:t>En moyenne, chaque candidat VAE bénéficie de 3 heures d’ accompagnement</a:t>
            </a:r>
            <a:endParaRPr lang="en-US" sz="1350" dirty="0">
              <a:solidFill>
                <a:prstClr val="black"/>
              </a:solidFill>
              <a:latin typeface="Calibri" panose="020F0502020204030204"/>
            </a:endParaRPr>
          </a:p>
        </p:txBody>
      </p:sp>
      <p:sp>
        <p:nvSpPr>
          <p:cNvPr id="12" name="Titre 1"/>
          <p:cNvSpPr txBox="1">
            <a:spLocks/>
          </p:cNvSpPr>
          <p:nvPr/>
        </p:nvSpPr>
        <p:spPr>
          <a:xfrm>
            <a:off x="457200" y="274638"/>
            <a:ext cx="8229600" cy="799628"/>
          </a:xfrm>
          <a:prstGeom prst="rect">
            <a:avLst/>
          </a:prstGeom>
          <a:solidFill>
            <a:schemeClr val="accent1">
              <a:lumMod val="75000"/>
            </a:schemeClr>
          </a:solidFill>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fr-BE" sz="2700" b="1" dirty="0">
                <a:solidFill>
                  <a:schemeClr val="bg1"/>
                </a:solidFill>
              </a:rPr>
              <a:t>Focus sur l’accompagnement VAE </a:t>
            </a:r>
            <a:endParaRPr lang="en-US" sz="2700" b="1" dirty="0">
              <a:solidFill>
                <a:schemeClr val="bg1"/>
              </a:solidFill>
            </a:endParaRPr>
          </a:p>
        </p:txBody>
      </p:sp>
      <p:pic>
        <p:nvPicPr>
          <p:cNvPr id="8" name="Image 7"/>
          <p:cNvPicPr>
            <a:picLocks noChangeAspect="1"/>
          </p:cNvPicPr>
          <p:nvPr/>
        </p:nvPicPr>
        <p:blipFill>
          <a:blip r:embed="rId10"/>
          <a:stretch>
            <a:fillRect/>
          </a:stretch>
        </p:blipFill>
        <p:spPr>
          <a:xfrm>
            <a:off x="4302114" y="5927812"/>
            <a:ext cx="4621169" cy="774259"/>
          </a:xfrm>
          <a:prstGeom prst="rect">
            <a:avLst/>
          </a:prstGeom>
        </p:spPr>
      </p:pic>
    </p:spTree>
    <p:extLst>
      <p:ext uri="{BB962C8B-B14F-4D97-AF65-F5344CB8AC3E}">
        <p14:creationId xmlns:p14="http://schemas.microsoft.com/office/powerpoint/2010/main" val="142232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4" y="1194917"/>
            <a:ext cx="3136890" cy="270237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sp>
        <p:nvSpPr>
          <p:cNvPr id="2" name="Titre 1">
            <a:extLst>
              <a:ext uri="{FF2B5EF4-FFF2-40B4-BE49-F238E27FC236}">
                <a16:creationId xmlns:a16="http://schemas.microsoft.com/office/drawing/2014/main" id="{7D1A6396-3405-4D3B-806D-A60922B30B06}"/>
              </a:ext>
            </a:extLst>
          </p:cNvPr>
          <p:cNvSpPr>
            <a:spLocks noGrp="1"/>
          </p:cNvSpPr>
          <p:nvPr>
            <p:ph type="ctrTitle"/>
          </p:nvPr>
        </p:nvSpPr>
        <p:spPr>
          <a:xfrm>
            <a:off x="421547" y="1479988"/>
            <a:ext cx="2928626" cy="2321353"/>
          </a:xfrm>
        </p:spPr>
        <p:txBody>
          <a:bodyPr vert="horz" lIns="68580" tIns="34290" rIns="68580" bIns="34290" rtlCol="0" anchor="ctr">
            <a:normAutofit fontScale="90000"/>
          </a:bodyPr>
          <a:lstStyle/>
          <a:p>
            <a:pPr algn="l"/>
            <a:r>
              <a:rPr lang="en-US" sz="2700" b="1" i="1" dirty="0" err="1">
                <a:solidFill>
                  <a:srgbClr val="FFFFFF"/>
                </a:solidFill>
                <a:latin typeface="+mn-lt"/>
              </a:rPr>
              <a:t>Quels</a:t>
            </a:r>
            <a:r>
              <a:rPr lang="en-US" sz="2700" b="1" i="1" dirty="0">
                <a:solidFill>
                  <a:srgbClr val="FFFFFF"/>
                </a:solidFill>
                <a:latin typeface="+mn-lt"/>
              </a:rPr>
              <a:t> </a:t>
            </a:r>
            <a:r>
              <a:rPr lang="en-US" sz="2700" b="1" i="1" dirty="0" err="1">
                <a:solidFill>
                  <a:srgbClr val="FFFFFF"/>
                </a:solidFill>
                <a:latin typeface="+mn-lt"/>
              </a:rPr>
              <a:t>acteurs</a:t>
            </a:r>
            <a:r>
              <a:rPr lang="en-US" sz="2700" b="1" i="1" dirty="0">
                <a:solidFill>
                  <a:srgbClr val="FFFFFF"/>
                </a:solidFill>
                <a:latin typeface="+mn-lt"/>
              </a:rPr>
              <a:t>?</a:t>
            </a:r>
            <a:br>
              <a:rPr lang="en-US" sz="2700" i="1" dirty="0">
                <a:solidFill>
                  <a:srgbClr val="FFFFFF"/>
                </a:solidFill>
                <a:latin typeface="+mn-lt"/>
              </a:rPr>
            </a:br>
            <a:br>
              <a:rPr lang="en-US" sz="2700" dirty="0">
                <a:solidFill>
                  <a:srgbClr val="FFFFFF"/>
                </a:solidFill>
                <a:latin typeface="+mn-lt"/>
              </a:rPr>
            </a:br>
            <a:r>
              <a:rPr lang="en-US" sz="2700" dirty="0" err="1">
                <a:solidFill>
                  <a:srgbClr val="FFFFFF"/>
                </a:solidFill>
                <a:latin typeface="+mn-lt"/>
              </a:rPr>
              <a:t>L’accompagnement</a:t>
            </a:r>
            <a:r>
              <a:rPr lang="en-US" sz="2700" dirty="0">
                <a:solidFill>
                  <a:srgbClr val="FFFFFF"/>
                </a:solidFill>
                <a:latin typeface="+mn-lt"/>
              </a:rPr>
              <a:t> en VAE : par des </a:t>
            </a:r>
            <a:r>
              <a:rPr lang="en-US" sz="2700" dirty="0" err="1">
                <a:solidFill>
                  <a:srgbClr val="FFFFFF"/>
                </a:solidFill>
                <a:latin typeface="+mn-lt"/>
              </a:rPr>
              <a:t>acteurs</a:t>
            </a:r>
            <a:r>
              <a:rPr lang="en-US" sz="2700" dirty="0">
                <a:solidFill>
                  <a:srgbClr val="FFFFFF"/>
                </a:solidFill>
                <a:latin typeface="+mn-lt"/>
              </a:rPr>
              <a:t> multiples</a:t>
            </a:r>
            <a:br>
              <a:rPr lang="en-US" sz="2700" dirty="0">
                <a:solidFill>
                  <a:srgbClr val="FFFFFF"/>
                </a:solidFill>
                <a:latin typeface="+mn-lt"/>
              </a:rPr>
            </a:br>
            <a:br>
              <a:rPr lang="en-US" sz="2700" dirty="0">
                <a:solidFill>
                  <a:srgbClr val="FFFFFF"/>
                </a:solidFill>
                <a:latin typeface="+mn-lt"/>
              </a:rPr>
            </a:br>
            <a:br>
              <a:rPr lang="en-US" sz="2325" dirty="0">
                <a:solidFill>
                  <a:srgbClr val="FFFFFF"/>
                </a:solidFill>
              </a:rPr>
            </a:br>
            <a:endParaRPr lang="en-US" sz="2325" dirty="0">
              <a:solidFill>
                <a:srgbClr val="FFFFFF"/>
              </a:solidFill>
            </a:endParaRPr>
          </a:p>
        </p:txBody>
      </p:sp>
      <p:sp>
        <p:nvSpPr>
          <p:cNvPr id="21" name="Rectangle 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8128" y="1194916"/>
            <a:ext cx="3674942" cy="4461644"/>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lumMod val="85000"/>
                </a:prstClr>
              </a:solidFill>
              <a:latin typeface="Calibri" panose="020F0502020204030204"/>
            </a:endParaRPr>
          </a:p>
        </p:txBody>
      </p:sp>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6900" y="1194916"/>
            <a:ext cx="1401025" cy="2702374"/>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pic>
        <p:nvPicPr>
          <p:cNvPr id="5" name="Graphique 4" descr="Randonnée">
            <a:extLst>
              <a:ext uri="{FF2B5EF4-FFF2-40B4-BE49-F238E27FC236}">
                <a16:creationId xmlns:a16="http://schemas.microsoft.com/office/drawing/2014/main" id="{D4FF2D42-560F-4D5F-BF8B-58834402B0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079" y="4017940"/>
            <a:ext cx="1630386" cy="1630386"/>
          </a:xfrm>
          <a:prstGeom prst="rect">
            <a:avLst/>
          </a:prstGeom>
        </p:spPr>
      </p:pic>
      <p:sp>
        <p:nvSpPr>
          <p:cNvPr id="25" name="Rectangle 24">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310" y="4017940"/>
            <a:ext cx="1401025" cy="1630386"/>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srgbClr val="FFFFFF"/>
              </a:solidFill>
              <a:latin typeface="Calibri" panose="020F0502020204030204"/>
            </a:endParaRPr>
          </a:p>
        </p:txBody>
      </p:sp>
      <p:graphicFrame>
        <p:nvGraphicFramePr>
          <p:cNvPr id="3" name="Diagramme 2">
            <a:extLst>
              <a:ext uri="{FF2B5EF4-FFF2-40B4-BE49-F238E27FC236}">
                <a16:creationId xmlns:a16="http://schemas.microsoft.com/office/drawing/2014/main" id="{91D6585F-1373-454E-A570-CA1060BC7CAA}"/>
              </a:ext>
            </a:extLst>
          </p:cNvPr>
          <p:cNvGraphicFramePr/>
          <p:nvPr>
            <p:extLst/>
          </p:nvPr>
        </p:nvGraphicFramePr>
        <p:xfrm>
          <a:off x="3944695" y="1282920"/>
          <a:ext cx="3260147" cy="40283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ZoneTexte 3">
            <a:extLst>
              <a:ext uri="{FF2B5EF4-FFF2-40B4-BE49-F238E27FC236}">
                <a16:creationId xmlns:a16="http://schemas.microsoft.com/office/drawing/2014/main" id="{1657AC52-BD70-4C64-BF5F-AA5FBC96CAFC}"/>
              </a:ext>
            </a:extLst>
          </p:cNvPr>
          <p:cNvSpPr txBox="1"/>
          <p:nvPr/>
        </p:nvSpPr>
        <p:spPr>
          <a:xfrm>
            <a:off x="7551691" y="1853297"/>
            <a:ext cx="1245765" cy="1338828"/>
          </a:xfrm>
          <a:prstGeom prst="rect">
            <a:avLst/>
          </a:prstGeom>
          <a:noFill/>
        </p:spPr>
        <p:txBody>
          <a:bodyPr wrap="square" rtlCol="0">
            <a:spAutoFit/>
          </a:bodyPr>
          <a:lstStyle/>
          <a:p>
            <a:pPr defTabSz="685800"/>
            <a:r>
              <a:rPr lang="fr-BE" sz="1350" dirty="0">
                <a:solidFill>
                  <a:prstClr val="white"/>
                </a:solidFill>
                <a:latin typeface="Calibri" panose="020F0502020204030204"/>
              </a:rPr>
              <a:t>Différents</a:t>
            </a:r>
            <a:r>
              <a:rPr lang="fr-BE" sz="1350" dirty="0">
                <a:solidFill>
                  <a:prstClr val="black"/>
                </a:solidFill>
                <a:latin typeface="Calibri" panose="020F0502020204030204"/>
              </a:rPr>
              <a:t> selon les Universités de la Fédération Wallonie-Bruxelles</a:t>
            </a:r>
          </a:p>
        </p:txBody>
      </p:sp>
      <p:sp>
        <p:nvSpPr>
          <p:cNvPr id="6" name="ZoneTexte 5"/>
          <p:cNvSpPr txBox="1"/>
          <p:nvPr/>
        </p:nvSpPr>
        <p:spPr>
          <a:xfrm>
            <a:off x="7405309" y="4071386"/>
            <a:ext cx="1361501" cy="1546577"/>
          </a:xfrm>
          <a:prstGeom prst="rect">
            <a:avLst/>
          </a:prstGeom>
          <a:noFill/>
        </p:spPr>
        <p:txBody>
          <a:bodyPr wrap="square" rtlCol="0">
            <a:spAutoFit/>
          </a:bodyPr>
          <a:lstStyle/>
          <a:p>
            <a:pPr defTabSz="685800"/>
            <a:r>
              <a:rPr lang="fr-BE" sz="1350" dirty="0">
                <a:solidFill>
                  <a:prstClr val="black"/>
                </a:solidFill>
                <a:latin typeface="Calibri" panose="020F0502020204030204"/>
              </a:rPr>
              <a:t>Ces acteurs travaillent en interaction pour suivre un candidat VAE (1</a:t>
            </a:r>
            <a:r>
              <a:rPr lang="fr-BE" sz="1350" baseline="30000" dirty="0">
                <a:solidFill>
                  <a:prstClr val="black"/>
                </a:solidFill>
                <a:latin typeface="Calibri" panose="020F0502020204030204"/>
              </a:rPr>
              <a:t>ère</a:t>
            </a:r>
            <a:r>
              <a:rPr lang="fr-BE" sz="1350" dirty="0">
                <a:solidFill>
                  <a:prstClr val="black"/>
                </a:solidFill>
                <a:latin typeface="Calibri" panose="020F0502020204030204"/>
              </a:rPr>
              <a:t> infos au diplôme)</a:t>
            </a:r>
            <a:endParaRPr lang="en-US" sz="1350" dirty="0">
              <a:solidFill>
                <a:prstClr val="black"/>
              </a:solidFill>
              <a:latin typeface="Calibri" panose="020F0502020204030204"/>
            </a:endParaRPr>
          </a:p>
        </p:txBody>
      </p:sp>
      <p:sp>
        <p:nvSpPr>
          <p:cNvPr id="7" name="Rectangle 6"/>
          <p:cNvSpPr/>
          <p:nvPr/>
        </p:nvSpPr>
        <p:spPr>
          <a:xfrm>
            <a:off x="4049714" y="6009593"/>
            <a:ext cx="4572000" cy="646331"/>
          </a:xfrm>
          <a:prstGeom prst="rect">
            <a:avLst/>
          </a:prstGeom>
        </p:spPr>
        <p:txBody>
          <a:bodyPr>
            <a:spAutoFit/>
          </a:bodyPr>
          <a:lstStyle/>
          <a:p>
            <a:r>
              <a:rPr lang="en-US" dirty="0" err="1"/>
              <a:t>D.D’haufayt</a:t>
            </a:r>
            <a:r>
              <a:rPr lang="en-US" dirty="0"/>
              <a:t> (</a:t>
            </a:r>
            <a:r>
              <a:rPr lang="en-US" dirty="0" err="1"/>
              <a:t>umons</a:t>
            </a:r>
            <a:r>
              <a:rPr lang="en-US" dirty="0"/>
              <a:t>) &amp; A. Grzyb (</a:t>
            </a:r>
            <a:r>
              <a:rPr lang="en-US" dirty="0" err="1"/>
              <a:t>uclouvain</a:t>
            </a:r>
            <a:r>
              <a:rPr lang="en-US" dirty="0"/>
              <a:t>) – 2018</a:t>
            </a:r>
          </a:p>
        </p:txBody>
      </p:sp>
      <p:sp>
        <p:nvSpPr>
          <p:cNvPr id="13" name="Titre 1"/>
          <p:cNvSpPr txBox="1">
            <a:spLocks/>
          </p:cNvSpPr>
          <p:nvPr/>
        </p:nvSpPr>
        <p:spPr>
          <a:xfrm>
            <a:off x="457200" y="274638"/>
            <a:ext cx="8229600" cy="799628"/>
          </a:xfrm>
          <a:prstGeom prst="rect">
            <a:avLst/>
          </a:prstGeom>
          <a:solidFill>
            <a:schemeClr val="accent1">
              <a:lumMod val="75000"/>
            </a:schemeClr>
          </a:solidFill>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fr-BE" sz="2700" b="1" dirty="0">
                <a:solidFill>
                  <a:schemeClr val="bg1"/>
                </a:solidFill>
              </a:rPr>
              <a:t>Focus sur l’accompagnement VAE </a:t>
            </a:r>
            <a:endParaRPr lang="en-US" sz="2700" b="1" dirty="0">
              <a:solidFill>
                <a:schemeClr val="bg1"/>
              </a:solidFill>
            </a:endParaRPr>
          </a:p>
        </p:txBody>
      </p:sp>
    </p:spTree>
    <p:extLst>
      <p:ext uri="{BB962C8B-B14F-4D97-AF65-F5344CB8AC3E}">
        <p14:creationId xmlns:p14="http://schemas.microsoft.com/office/powerpoint/2010/main" val="70330669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772</Words>
  <Application>Microsoft Office PowerPoint</Application>
  <PresentationFormat>Affichage à l'écran (4:3)</PresentationFormat>
  <Paragraphs>143</Paragraphs>
  <Slides>14</Slides>
  <Notes>2</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14</vt:i4>
      </vt:variant>
    </vt:vector>
  </HeadingPairs>
  <TitlesOfParts>
    <vt:vector size="22" baseType="lpstr">
      <vt:lpstr>Arial</vt:lpstr>
      <vt:lpstr>Calibri</vt:lpstr>
      <vt:lpstr>Calibri Light</vt:lpstr>
      <vt:lpstr>Lato</vt:lpstr>
      <vt:lpstr>Symbol</vt:lpstr>
      <vt:lpstr>Times New Roman</vt:lpstr>
      <vt:lpstr>Thème Office</vt:lpstr>
      <vt:lpstr>1_Thème Office</vt:lpstr>
      <vt:lpstr>Présentation PowerPoint</vt:lpstr>
      <vt:lpstr>La VAE à l’université: présentation </vt:lpstr>
      <vt:lpstr>Témoignage de Guillaume</vt:lpstr>
      <vt:lpstr>L’admission par VAE à l’université: en bref</vt:lpstr>
      <vt:lpstr>La VAE, une nouvelle donne pour l’université ?</vt:lpstr>
      <vt:lpstr>Un processus VAE commun</vt:lpstr>
      <vt:lpstr>Des dispositifs d’accompagnement VAE en évolution</vt:lpstr>
      <vt:lpstr> Quelles activités?  L’accompagnement en VAE : une activité en évolution,  aux multiples facettes   </vt:lpstr>
      <vt:lpstr>Quels acteurs?  L’accompagnement en VAE : par des acteurs multiples   </vt:lpstr>
      <vt:lpstr>Quelles modalités?  L’accompagnement en VAE : diversité des dispositifs   </vt:lpstr>
      <vt:lpstr>Quelle durée? Possible à différents moments</vt:lpstr>
      <vt:lpstr>Focus sur l’évaluation des acquis de l’expérience </vt:lpstr>
      <vt:lpstr>La VAE, enjeux et défis pour l’université </vt:lpstr>
      <vt:lpstr>Merci de votre attention  </vt:lpstr>
    </vt:vector>
  </TitlesOfParts>
  <Company>Université catholique de Louvain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Marie-Hélène Grégoire</dc:creator>
  <cp:lastModifiedBy>Marie-Pierre Contino</cp:lastModifiedBy>
  <cp:revision>73</cp:revision>
  <cp:lastPrinted>2019-11-12T09:45:18Z</cp:lastPrinted>
  <dcterms:created xsi:type="dcterms:W3CDTF">2014-12-02T10:54:06Z</dcterms:created>
  <dcterms:modified xsi:type="dcterms:W3CDTF">2019-11-12T11:56:32Z</dcterms:modified>
</cp:coreProperties>
</file>