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89f3846b3d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89f3846b3d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9f3846b3d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89f3846b3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89f3846b3d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89f3846b3d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89f3846b3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89f3846b3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89f3846b3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89f3846b3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89f3846b3d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89f3846b3d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89f3846b3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89f3846b3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9f3846b3d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89f3846b3d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89f3846b3d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89f3846b3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>
                <a:solidFill>
                  <a:srgbClr val="585857"/>
                </a:solidFill>
              </a:rPr>
              <a:t>S’orienter à bord du Titanic: quel sens donner à notre futur quand notre futur est sombre?</a:t>
            </a:r>
            <a:endParaRPr sz="75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Matthieu Peltier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philosophie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Vivre c’est toujours vivre sur un Titanic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La finitude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Comment habiter le présent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Changer les choses que je peux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Les constats: des nouvelles du Titanic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En une dizaine d’années: les ⅔ des insectes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En quelques </a:t>
            </a:r>
            <a:r>
              <a:rPr lang="fr"/>
              <a:t>décennies: les ⅔ des mammifères sauvages et des poissons</a:t>
            </a:r>
            <a:r>
              <a:rPr lang="fr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La majeure partie des points de non-retour a déjà été atteinte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7 des 8 limites planétaires franchies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Les espèces disparaissent à un rythme 1000 à 10000 fois plus élevé que la normale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9 millions de morts/an à cause de la pollution. (soit t</a:t>
            </a:r>
            <a:r>
              <a:rPr lang="fr">
                <a:solidFill>
                  <a:srgbClr val="2A303B"/>
                </a:solidFill>
                <a:highlight>
                  <a:srgbClr val="FFFFFF"/>
                </a:highlight>
              </a:rPr>
              <a:t>rois fois plus de morts que le sida, la tuberculose et le paludisme réunis)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L’océan de plastique continue de s’agrandir de façon exponentielle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Les forêts tropicales émettent plus de CO2 qu’elles n’en n’absorbent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Seul 20% des terres émergés ne sont pas drastiquement artificialisés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L’eau de pluie est devenu impropre à la consommation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Les particules fines ont diminués l’espérance de vie de 2 ans (augmentée par les méga-feux)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Plusieurs projets de recherches de métaux rares dans les fonds marins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Joe Biden vient d’autoriser de nouveaux forages en Alaska. 239 millions de tonnes de CO2 par an soit 64 centrales à charbon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Hausse de fréquentation des croisières de 20% prévue pour 2028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Le transport aérien à redépasser son niveau pré-covid prévision des acteurs du secteur: X4 d’ici 2050.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Denis Meadows: “de tous les scénarios envisagés c’est manifestement celui de l’effondrement que nous avons choisi”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Un récent rapport montre que la disparition du vivant est 35 fois plus rapide que prévu.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La crise est systémique et plurifactorielle. C’est tout notre mode de vie qui est en cause.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2) Vers un monde décarboné?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Focalisation sur le climat qui donne à penser que nous avons un problème technique qui demande des solutions techniques.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Le même mais </a:t>
            </a:r>
            <a:r>
              <a:rPr lang="fr"/>
              <a:t>différemment</a:t>
            </a:r>
            <a:r>
              <a:rPr lang="fr"/>
              <a:t>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Des technologies vertes? La transition ce n’est pas pas inventer un monde qui minimise les émissions de CO2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Un changement de normes, un changement symbolique et poétique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L’étendue de la mise en question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Smartphones et </a:t>
            </a:r>
            <a:r>
              <a:rPr lang="fr"/>
              <a:t>algorithmes</a:t>
            </a:r>
            <a:r>
              <a:rPr lang="fr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Artificialisation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Déplacements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Consommation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Addictions et attention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3) Le même mais </a:t>
            </a:r>
            <a:r>
              <a:rPr lang="fr"/>
              <a:t>différemment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Souhaitons-nous rendre durable un monde qui n’est même pas souhaitable?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Netflix, TikTok, béton,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La question est-elle l’empreinte carbone de l’IA?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On pourrait gagner sur tous les cotés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Créer sous la contrainte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La croissance n’est pas tenable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Créer un ailleur radical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Les bénéfices marginaux ne peuvent justifier les technologies problématiques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Orientation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Eviter la tentation de tout sauver au nom des bénéfices marginaux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S’attacher à décrire </a:t>
            </a:r>
            <a:r>
              <a:rPr lang="fr"/>
              <a:t>plutôt</a:t>
            </a:r>
            <a:r>
              <a:rPr lang="fr"/>
              <a:t> qu’à prescrire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L’émerveillement plutôt que l’utilité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En finir avec le win-win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Faire réfléchir aux points d’arbitrages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Préserver la flamme plutôt que la corrompre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Partager des modèles inspirants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Inviter à problématiser et à discuter des constats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