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handoutMasterIdLst>
    <p:handoutMasterId r:id="rId42"/>
  </p:handoutMasterIdLst>
  <p:sldIdLst>
    <p:sldId id="256" r:id="rId2"/>
    <p:sldId id="280" r:id="rId3"/>
    <p:sldId id="272" r:id="rId4"/>
    <p:sldId id="297" r:id="rId5"/>
    <p:sldId id="340" r:id="rId6"/>
    <p:sldId id="348" r:id="rId7"/>
    <p:sldId id="286" r:id="rId8"/>
    <p:sldId id="281" r:id="rId9"/>
    <p:sldId id="342" r:id="rId10"/>
    <p:sldId id="341" r:id="rId11"/>
    <p:sldId id="328" r:id="rId12"/>
    <p:sldId id="327" r:id="rId13"/>
    <p:sldId id="326" r:id="rId14"/>
    <p:sldId id="338" r:id="rId15"/>
    <p:sldId id="336" r:id="rId16"/>
    <p:sldId id="335" r:id="rId17"/>
    <p:sldId id="334" r:id="rId18"/>
    <p:sldId id="333" r:id="rId19"/>
    <p:sldId id="349" r:id="rId20"/>
    <p:sldId id="332" r:id="rId21"/>
    <p:sldId id="331" r:id="rId22"/>
    <p:sldId id="330" r:id="rId23"/>
    <p:sldId id="329" r:id="rId24"/>
    <p:sldId id="311" r:id="rId25"/>
    <p:sldId id="312" r:id="rId26"/>
    <p:sldId id="313" r:id="rId27"/>
    <p:sldId id="345" r:id="rId28"/>
    <p:sldId id="343" r:id="rId29"/>
    <p:sldId id="322" r:id="rId30"/>
    <p:sldId id="346" r:id="rId31"/>
    <p:sldId id="323" r:id="rId32"/>
    <p:sldId id="324" r:id="rId33"/>
    <p:sldId id="350" r:id="rId34"/>
    <p:sldId id="315" r:id="rId35"/>
    <p:sldId id="318" r:id="rId36"/>
    <p:sldId id="319" r:id="rId37"/>
    <p:sldId id="347" r:id="rId38"/>
    <p:sldId id="344" r:id="rId39"/>
    <p:sldId id="25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1D68F-74D6-0071-4BB0-6104800E4D9B}" name="Laurent clairembourg" initials="Lc" userId="S::laurent.clairembourg@vinci.be::1ef84a05-1f68-4f2f-a53f-c86e392e44ef" providerId="AD"/>
  <p188:author id="{84DA4D9F-8C97-2697-2669-51E5DF07CC4A}" name="Sabrina GERARD" initials="SG" userId="S::sabrina.gerard@vinci.be::d229cbe8-8e59-42c2-bd62-47fa3818a3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2DCDB"/>
    <a:srgbClr val="0FA1D6"/>
    <a:srgbClr val="318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913F0-6476-C658-566B-B67D18B7FA03}" v="9" dt="2023-10-03T13:52:46.542"/>
    <p1510:client id="{40E0EE16-3706-4CAF-A1E5-36386A803672}" v="566" dt="2023-10-05T09:50:11.084"/>
    <p1510:client id="{702BBFCF-B68D-93AB-2D92-E39CAAC47A5E}" v="1972" dt="2023-03-29T09:54:36.285"/>
    <p1510:client id="{78C49171-27DA-E2C0-2C11-47A8328013D3}" v="5" dt="2023-03-29T15:29:41.253"/>
    <p1510:client id="{B5EC3560-8BC1-B409-CB7F-50E42E27529C}" v="60" dt="2023-03-30T08:04:47.738"/>
    <p1510:client id="{BD30AB18-6E82-7192-8D97-CD9A32158A46}" v="1213" dt="2023-10-05T09:41:25.029"/>
    <p1510:client id="{C73BBB01-A6F7-43B8-567F-51D05B165BE9}" v="485" dt="2023-03-29T12:00:32.926"/>
    <p1510:client id="{D8151F49-8014-867D-7BE2-5F1247D333FC}" v="233" dt="2023-03-30T07:09:23.433"/>
    <p1510:client id="{D992F743-4F21-3D8D-7191-96568C0A9CB7}" v="310" dt="2023-03-29T14:17:51.572"/>
    <p1510:client id="{E2C21939-5583-1D40-B40D-6BE180E0A6A2}" v="1278" dt="2023-03-30T07:11:09.604"/>
    <p1510:client id="{E7C9104C-EF26-BA9C-D700-C8C287EF6DD0}" v="1328" dt="2023-03-30T09:27:58.623"/>
    <p1510:client id="{ECA8A8F2-6003-1488-AA21-24C36DD9A7D4}" v="1315" dt="2023-03-29T16:18:23.297"/>
    <p1510:client id="{FC6701A0-D29E-3983-FF41-00CD250BFB7E}" v="3" dt="2023-03-30T06:51:02.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err="1">
              <a:latin typeface="Century Gothic" panose="020B0502020202020204"/>
            </a:rPr>
            <a:t>L'approche</a:t>
          </a:r>
          <a:r>
            <a:rPr lang="en-US">
              <a:latin typeface="Century Gothic" panose="020B0502020202020204"/>
            </a:rPr>
            <a:t> </a:t>
          </a:r>
          <a:r>
            <a:rPr lang="en-US" err="1"/>
            <a:t>éducative</a:t>
          </a:r>
          <a:r>
            <a:rPr lang="en-US">
              <a:latin typeface="Century Gothic" panose="020B0502020202020204"/>
            </a:rPr>
            <a:t> de l'orientation en FWB </a:t>
          </a:r>
          <a:endParaRPr lang="en-US"/>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solidFill>
                <a:srgbClr val="00B050"/>
              </a:solidFill>
            </a:rPr>
            <a:t>Les </a:t>
          </a:r>
          <a:r>
            <a:rPr lang="en-US" dirty="0" err="1">
              <a:solidFill>
                <a:srgbClr val="00B050"/>
              </a:solidFill>
            </a:rPr>
            <a:t>projets</a:t>
          </a:r>
          <a:r>
            <a:rPr lang="en-US" dirty="0">
              <a:solidFill>
                <a:srgbClr val="00B050"/>
              </a:solidFill>
            </a:rPr>
            <a:t> </a:t>
          </a:r>
          <a:r>
            <a:rPr lang="en-US" dirty="0" err="1">
              <a:solidFill>
                <a:srgbClr val="00B050"/>
              </a:solidFill>
            </a:rPr>
            <a:t>envisageables</a:t>
          </a:r>
          <a:r>
            <a:rPr lang="en-US" dirty="0">
              <a:solidFill>
                <a:srgbClr val="00B050"/>
              </a:solidFill>
            </a:rPr>
            <a:t> dans </a:t>
          </a:r>
          <a:r>
            <a:rPr lang="en-US" dirty="0" err="1">
              <a:solidFill>
                <a:srgbClr val="00B050"/>
              </a:solidFill>
            </a:rPr>
            <a:t>vos</a:t>
          </a:r>
          <a:r>
            <a:rPr lang="en-US" dirty="0">
              <a:solidFill>
                <a:srgbClr val="00B050"/>
              </a:solidFill>
            </a:rPr>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solidFill>
                <a:srgbClr val="00B050"/>
              </a:solidFill>
              <a:latin typeface="Century Gothic" panose="020B0502020202020204"/>
            </a:rPr>
            <a:t>L'approche</a:t>
          </a:r>
          <a:r>
            <a:rPr lang="en-US" dirty="0">
              <a:solidFill>
                <a:srgbClr val="00B050"/>
              </a:solidFill>
              <a:latin typeface="Century Gothic" panose="020B0502020202020204"/>
            </a:rPr>
            <a:t> </a:t>
          </a:r>
          <a:r>
            <a:rPr lang="en-US" dirty="0" err="1">
              <a:solidFill>
                <a:srgbClr val="00B050"/>
              </a:solidFill>
            </a:rPr>
            <a:t>éducative</a:t>
          </a:r>
          <a:r>
            <a:rPr lang="en-US" dirty="0">
              <a:solidFill>
                <a:srgbClr val="00B050"/>
              </a:solidFill>
              <a:latin typeface="Century Gothic" panose="020B0502020202020204"/>
            </a:rPr>
            <a:t> de </a:t>
          </a:r>
          <a:r>
            <a:rPr lang="en-US" dirty="0" err="1">
              <a:solidFill>
                <a:srgbClr val="00B050"/>
              </a:solidFill>
              <a:latin typeface="Century Gothic" panose="020B0502020202020204"/>
            </a:rPr>
            <a:t>l'orientation</a:t>
          </a:r>
          <a:r>
            <a:rPr lang="en-US" dirty="0">
              <a:solidFill>
                <a:srgbClr val="00B050"/>
              </a:solidFill>
              <a:latin typeface="Century Gothic" panose="020B0502020202020204"/>
            </a:rPr>
            <a:t> </a:t>
          </a:r>
          <a:r>
            <a:rPr lang="en-US" dirty="0" err="1">
              <a:solidFill>
                <a:srgbClr val="00B050"/>
              </a:solidFill>
              <a:latin typeface="Century Gothic" panose="020B0502020202020204"/>
            </a:rPr>
            <a:t>en</a:t>
          </a:r>
          <a:r>
            <a:rPr lang="en-US" dirty="0">
              <a:solidFill>
                <a:srgbClr val="00B050"/>
              </a:solidFill>
              <a:latin typeface="Century Gothic" panose="020B0502020202020204"/>
            </a:rPr>
            <a:t> FWB </a:t>
          </a:r>
          <a:endParaRPr lang="en-US" dirty="0">
            <a:solidFill>
              <a:srgbClr val="00B050"/>
            </a:solidFill>
          </a:endParaRPr>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BF184-619E-42A2-AA19-75F7430F04D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018C43FF-6995-43CA-A5C1-0FBFDDE86197}">
      <dgm:prSet phldrT="[Texte]" phldr="0"/>
      <dgm:spPr/>
      <dgm:t>
        <a:bodyPr/>
        <a:lstStyle/>
        <a:p>
          <a:pPr rtl="0"/>
          <a:r>
            <a:rPr lang="fr-FR" b="1" u="sng" dirty="0">
              <a:latin typeface="Century Gothic" panose="020B0502020202020204"/>
            </a:rPr>
            <a:t>Jusque 15 ans</a:t>
          </a:r>
          <a:endParaRPr lang="fr-FR" b="1" u="sng" dirty="0"/>
        </a:p>
      </dgm:t>
    </dgm:pt>
    <dgm:pt modelId="{1D40A7E9-1190-4A35-B74F-BFAEB64AF43F}" type="parTrans" cxnId="{801F7474-5488-4986-874A-940CDAA804F4}">
      <dgm:prSet/>
      <dgm:spPr/>
      <dgm:t>
        <a:bodyPr/>
        <a:lstStyle/>
        <a:p>
          <a:endParaRPr lang="fr-FR"/>
        </a:p>
      </dgm:t>
    </dgm:pt>
    <dgm:pt modelId="{D0030E02-7587-4400-A820-C00BE7902758}" type="sibTrans" cxnId="{801F7474-5488-4986-874A-940CDAA804F4}">
      <dgm:prSet/>
      <dgm:spPr/>
      <dgm:t>
        <a:bodyPr/>
        <a:lstStyle/>
        <a:p>
          <a:endParaRPr lang="fr-FR"/>
        </a:p>
      </dgm:t>
    </dgm:pt>
    <dgm:pt modelId="{2FD783E2-ACC3-4EB2-8244-25BD633D7A21}">
      <dgm:prSet phldrT="[Texte]" phldr="0"/>
      <dgm:spPr/>
      <dgm:t>
        <a:bodyPr/>
        <a:lstStyle/>
        <a:p>
          <a:pPr rtl="0"/>
          <a:r>
            <a:rPr lang="fr-FR" dirty="0">
              <a:latin typeface="Century Gothic" panose="020B0502020202020204"/>
            </a:rPr>
            <a:t>Pacte pour un enseignement d'excellence/ Tronc Commun</a:t>
          </a:r>
          <a:endParaRPr lang="fr-FR" dirty="0"/>
        </a:p>
      </dgm:t>
    </dgm:pt>
    <dgm:pt modelId="{D33F55F8-1E4E-4D90-B474-EEE30660D959}" type="parTrans" cxnId="{2EC64C62-5E18-4A49-9AD4-FD117282C5A9}">
      <dgm:prSet/>
      <dgm:spPr/>
      <dgm:t>
        <a:bodyPr/>
        <a:lstStyle/>
        <a:p>
          <a:endParaRPr lang="fr-FR"/>
        </a:p>
      </dgm:t>
    </dgm:pt>
    <dgm:pt modelId="{DAB45CE9-EA02-45B4-AC78-D0FFB587524D}" type="sibTrans" cxnId="{2EC64C62-5E18-4A49-9AD4-FD117282C5A9}">
      <dgm:prSet/>
      <dgm:spPr/>
      <dgm:t>
        <a:bodyPr/>
        <a:lstStyle/>
        <a:p>
          <a:endParaRPr lang="fr-FR"/>
        </a:p>
      </dgm:t>
    </dgm:pt>
    <dgm:pt modelId="{FC4370A7-4110-4E68-8CA5-4B529D7F36DE}">
      <dgm:prSet phldrT="[Texte]" phldr="0"/>
      <dgm:spPr/>
      <dgm:t>
        <a:bodyPr/>
        <a:lstStyle/>
        <a:p>
          <a:r>
            <a:rPr lang="fr-FR" dirty="0">
              <a:latin typeface="Century Gothic" panose="020B0502020202020204"/>
            </a:rPr>
            <a:t>Référentiels et programmes</a:t>
          </a:r>
          <a:endParaRPr lang="fr-FR" dirty="0"/>
        </a:p>
      </dgm:t>
    </dgm:pt>
    <dgm:pt modelId="{675DAF1A-2B66-42FF-9E27-02C5446F725D}" type="parTrans" cxnId="{14FDE7CF-F83C-4C75-8169-8526CFC9AB81}">
      <dgm:prSet/>
      <dgm:spPr/>
      <dgm:t>
        <a:bodyPr/>
        <a:lstStyle/>
        <a:p>
          <a:endParaRPr lang="fr-FR"/>
        </a:p>
      </dgm:t>
    </dgm:pt>
    <dgm:pt modelId="{B34DF73E-25C3-40B2-9954-12464F312144}" type="sibTrans" cxnId="{14FDE7CF-F83C-4C75-8169-8526CFC9AB81}">
      <dgm:prSet/>
      <dgm:spPr/>
      <dgm:t>
        <a:bodyPr/>
        <a:lstStyle/>
        <a:p>
          <a:endParaRPr lang="fr-FR"/>
        </a:p>
      </dgm:t>
    </dgm:pt>
    <dgm:pt modelId="{219147C2-A3AC-4F3C-A535-E965BE7C3A75}">
      <dgm:prSet phldrT="[Texte]" phldr="0"/>
      <dgm:spPr/>
      <dgm:t>
        <a:bodyPr/>
        <a:lstStyle/>
        <a:p>
          <a:pPr rtl="0"/>
          <a:r>
            <a:rPr lang="fr-FR" b="1" u="sng" dirty="0">
              <a:latin typeface="Century Gothic" panose="020B0502020202020204"/>
            </a:rPr>
            <a:t>Fin du secondaire </a:t>
          </a:r>
          <a:endParaRPr lang="fr-FR" b="1" u="sng" dirty="0"/>
        </a:p>
      </dgm:t>
    </dgm:pt>
    <dgm:pt modelId="{FFE2E768-BF89-4278-95E5-5FC6A10CF9A4}" type="parTrans" cxnId="{9C320FCE-60BD-4D3F-BEC3-0970D82F5371}">
      <dgm:prSet/>
      <dgm:spPr/>
      <dgm:t>
        <a:bodyPr/>
        <a:lstStyle/>
        <a:p>
          <a:endParaRPr lang="fr-FR"/>
        </a:p>
      </dgm:t>
    </dgm:pt>
    <dgm:pt modelId="{791AE8F4-9B9D-4459-A2CE-EAA8C0896E34}" type="sibTrans" cxnId="{9C320FCE-60BD-4D3F-BEC3-0970D82F5371}">
      <dgm:prSet/>
      <dgm:spPr/>
      <dgm:t>
        <a:bodyPr/>
        <a:lstStyle/>
        <a:p>
          <a:endParaRPr lang="fr-FR"/>
        </a:p>
      </dgm:t>
    </dgm:pt>
    <dgm:pt modelId="{E4B7BCEF-3185-4FFF-B11D-1DE7B5C89B82}">
      <dgm:prSet phldrT="[Texte]" phldr="0"/>
      <dgm:spPr/>
      <dgm:t>
        <a:bodyPr/>
        <a:lstStyle/>
        <a:p>
          <a:pPr rtl="0"/>
          <a:r>
            <a:rPr lang="fr-FR" dirty="0">
              <a:latin typeface="Century Gothic" panose="020B0502020202020204"/>
            </a:rPr>
            <a:t>Journées obligatoires/ permises</a:t>
          </a:r>
          <a:endParaRPr lang="fr-FR" dirty="0"/>
        </a:p>
      </dgm:t>
    </dgm:pt>
    <dgm:pt modelId="{1AE77B69-387C-43F5-B884-432C3B71DD30}" type="parTrans" cxnId="{1A679A63-6E4B-45DE-86F2-9ABF5935EB4B}">
      <dgm:prSet/>
      <dgm:spPr/>
      <dgm:t>
        <a:bodyPr/>
        <a:lstStyle/>
        <a:p>
          <a:endParaRPr lang="fr-FR"/>
        </a:p>
      </dgm:t>
    </dgm:pt>
    <dgm:pt modelId="{E7D664CD-D22A-4766-970E-EA81A2D6E611}" type="sibTrans" cxnId="{1A679A63-6E4B-45DE-86F2-9ABF5935EB4B}">
      <dgm:prSet/>
      <dgm:spPr/>
      <dgm:t>
        <a:bodyPr/>
        <a:lstStyle/>
        <a:p>
          <a:endParaRPr lang="fr-FR"/>
        </a:p>
      </dgm:t>
    </dgm:pt>
    <dgm:pt modelId="{6CF0A000-A48A-48D5-98B3-8DE8128F6994}">
      <dgm:prSet phldrT="[Texte]" phldr="0"/>
      <dgm:spPr/>
      <dgm:t>
        <a:bodyPr/>
        <a:lstStyle/>
        <a:p>
          <a:pPr rtl="0"/>
          <a:r>
            <a:rPr lang="fr-FR" dirty="0">
              <a:latin typeface="Century Gothic" panose="020B0502020202020204"/>
            </a:rPr>
            <a:t>Stage </a:t>
          </a:r>
        </a:p>
      </dgm:t>
    </dgm:pt>
    <dgm:pt modelId="{D9144F40-AEBA-4627-BCA0-06CA147CEE55}" type="parTrans" cxnId="{861D91CC-9F27-4D77-9C69-4B692AACE38B}">
      <dgm:prSet/>
      <dgm:spPr/>
      <dgm:t>
        <a:bodyPr/>
        <a:lstStyle/>
        <a:p>
          <a:endParaRPr lang="fr-FR"/>
        </a:p>
      </dgm:t>
    </dgm:pt>
    <dgm:pt modelId="{34F464A2-9216-4CC1-AF1A-22FA53415DA9}" type="sibTrans" cxnId="{861D91CC-9F27-4D77-9C69-4B692AACE38B}">
      <dgm:prSet/>
      <dgm:spPr/>
      <dgm:t>
        <a:bodyPr/>
        <a:lstStyle/>
        <a:p>
          <a:endParaRPr lang="fr-FR"/>
        </a:p>
      </dgm:t>
    </dgm:pt>
    <dgm:pt modelId="{E8130004-79E9-4BDB-AAD8-2B7DD111BF88}">
      <dgm:prSet phldr="0"/>
      <dgm:spPr/>
      <dgm:t>
        <a:bodyPr/>
        <a:lstStyle/>
        <a:p>
          <a:pPr rtl="0"/>
          <a:r>
            <a:rPr lang="fr-FR" dirty="0">
              <a:latin typeface="Century Gothic" panose="020B0502020202020204"/>
            </a:rPr>
            <a:t>Une demande de </a:t>
          </a:r>
          <a:r>
            <a:rPr lang="fr-FR" b="1" u="sng" dirty="0">
              <a:latin typeface="Century Gothic" panose="020B0502020202020204"/>
            </a:rPr>
            <a:t>l'ARES, de La WBE …:</a:t>
          </a:r>
          <a:endParaRPr lang="fr-FR" b="1" u="sng" dirty="0"/>
        </a:p>
      </dgm:t>
    </dgm:pt>
    <dgm:pt modelId="{CD016F39-3E80-4853-8CE9-CFA5B366D226}" type="parTrans" cxnId="{2CC9532F-A458-453C-96E6-74574C4F09EB}">
      <dgm:prSet/>
      <dgm:spPr/>
    </dgm:pt>
    <dgm:pt modelId="{09FDF470-4D9C-4B4A-9F59-BD12CD0F76BC}" type="sibTrans" cxnId="{2CC9532F-A458-453C-96E6-74574C4F09EB}">
      <dgm:prSet/>
      <dgm:spPr/>
    </dgm:pt>
    <dgm:pt modelId="{747184A9-C03C-4C5C-8610-BA4D4C25A38D}">
      <dgm:prSet phldr="0"/>
      <dgm:spPr/>
      <dgm:t>
        <a:bodyPr/>
        <a:lstStyle/>
        <a:p>
          <a:pPr rtl="0"/>
          <a:r>
            <a:rPr lang="fr-FR" dirty="0">
              <a:latin typeface="Century Gothic" panose="020B0502020202020204"/>
            </a:rPr>
            <a:t>ADA/Cursus : métiers, intérêts, motivations...</a:t>
          </a:r>
        </a:p>
      </dgm:t>
    </dgm:pt>
    <dgm:pt modelId="{714BCB91-D29D-49F5-BE51-82C19F0184BB}" type="parTrans" cxnId="{9C5995D5-2954-4EE0-9AFC-48902AAE2BD2}">
      <dgm:prSet/>
      <dgm:spPr/>
    </dgm:pt>
    <dgm:pt modelId="{86DD4479-DD99-47EB-941D-DE3B8A19CBB6}" type="sibTrans" cxnId="{9C5995D5-2954-4EE0-9AFC-48902AAE2BD2}">
      <dgm:prSet/>
      <dgm:spPr/>
    </dgm:pt>
    <dgm:pt modelId="{92D4C5AF-8F0C-4636-A3B1-EDAA14FDF229}">
      <dgm:prSet phldr="0"/>
      <dgm:spPr/>
      <dgm:t>
        <a:bodyPr/>
        <a:lstStyle/>
        <a:p>
          <a:pPr rtl="0"/>
          <a:r>
            <a:rPr lang="fr-FR" b="1" i="0" u="sng" dirty="0">
              <a:latin typeface="Century Gothic" panose="020B0502020202020204"/>
            </a:rPr>
            <a:t>Les conseillers.ères.</a:t>
          </a:r>
          <a:r>
            <a:rPr lang="fr-FR" b="1" i="1" dirty="0">
              <a:latin typeface="Century Gothic" panose="020B0502020202020204"/>
            </a:rPr>
            <a:t> </a:t>
          </a:r>
          <a:r>
            <a:rPr lang="fr-FR" dirty="0">
              <a:latin typeface="Century Gothic" panose="020B0502020202020204"/>
            </a:rPr>
            <a:t> </a:t>
          </a:r>
        </a:p>
      </dgm:t>
    </dgm:pt>
    <dgm:pt modelId="{48B2B304-66FA-4DB0-BEC4-04C7FF4F2B78}" type="parTrans" cxnId="{99B74463-6483-49D8-BF28-C72600555FC1}">
      <dgm:prSet/>
      <dgm:spPr/>
    </dgm:pt>
    <dgm:pt modelId="{0E836BF9-140C-48E3-9F8D-2A3877FB68A2}" type="sibTrans" cxnId="{99B74463-6483-49D8-BF28-C72600555FC1}">
      <dgm:prSet/>
      <dgm:spPr/>
    </dgm:pt>
    <dgm:pt modelId="{77309BE0-FFC5-4325-86D6-71F131FFB324}">
      <dgm:prSet phldr="0"/>
      <dgm:spPr/>
      <dgm:t>
        <a:bodyPr/>
        <a:lstStyle/>
        <a:p>
          <a:pPr rtl="0"/>
          <a:r>
            <a:rPr lang="fr-FR" dirty="0">
              <a:latin typeface="Century Gothic" panose="020B0502020202020204"/>
            </a:rPr>
            <a:t>Dans les HE, le CIO, les PMS.. </a:t>
          </a:r>
        </a:p>
      </dgm:t>
    </dgm:pt>
    <dgm:pt modelId="{595E8FB5-B2C1-4CAA-9B33-9A885DFF6E99}" type="parTrans" cxnId="{157CEB53-B555-4B0D-B7E9-5EFFD3E0C4B7}">
      <dgm:prSet/>
      <dgm:spPr/>
    </dgm:pt>
    <dgm:pt modelId="{20271D21-DD83-4182-B7D1-0C333E1BD407}" type="sibTrans" cxnId="{157CEB53-B555-4B0D-B7E9-5EFFD3E0C4B7}">
      <dgm:prSet/>
      <dgm:spPr/>
    </dgm:pt>
    <dgm:pt modelId="{B8127A7E-05EB-4BCC-BD9B-9018E87251DD}">
      <dgm:prSet phldr="0"/>
      <dgm:spPr/>
      <dgm:t>
        <a:bodyPr/>
        <a:lstStyle/>
        <a:p>
          <a:pPr rtl="0"/>
          <a:r>
            <a:rPr lang="fr-FR" dirty="0">
              <a:latin typeface="Century Gothic" panose="020B0502020202020204"/>
            </a:rPr>
            <a:t>Décret mission, art. 60</a:t>
          </a:r>
        </a:p>
      </dgm:t>
    </dgm:pt>
    <dgm:pt modelId="{515DA42C-90D3-40D5-A083-CCD50A40A494}" type="parTrans" cxnId="{9A0D16A6-0725-4504-B62F-44894DCAEC1E}">
      <dgm:prSet/>
      <dgm:spPr/>
    </dgm:pt>
    <dgm:pt modelId="{A50591C3-B0FE-43C7-99CB-6D3A30E9623B}" type="sibTrans" cxnId="{9A0D16A6-0725-4504-B62F-44894DCAEC1E}">
      <dgm:prSet/>
      <dgm:spPr/>
    </dgm:pt>
    <dgm:pt modelId="{AF0CA66F-81D7-4020-AD64-C47A467B75AC}">
      <dgm:prSet phldr="0"/>
      <dgm:spPr/>
      <dgm:t>
        <a:bodyPr/>
        <a:lstStyle/>
        <a:p>
          <a:pPr rtl="0"/>
          <a:r>
            <a:rPr lang="fr-FR" b="0" i="0" dirty="0">
              <a:latin typeface="Century Gothic" panose="020B0502020202020204"/>
            </a:rPr>
            <a:t>Mon orientation.be</a:t>
          </a:r>
        </a:p>
      </dgm:t>
    </dgm:pt>
    <dgm:pt modelId="{971B0DE4-7FB4-4972-9D7F-1315EF64D23F}" type="parTrans" cxnId="{DE437AED-A56D-42AD-B9C8-DCD065F2436F}">
      <dgm:prSet/>
      <dgm:spPr/>
    </dgm:pt>
    <dgm:pt modelId="{7E2ABEDD-62C6-4F52-9528-066ABE8EAFF2}" type="sibTrans" cxnId="{DE437AED-A56D-42AD-B9C8-DCD065F2436F}">
      <dgm:prSet/>
      <dgm:spPr/>
    </dgm:pt>
    <dgm:pt modelId="{24180C1E-16BC-4935-8A90-14AF554FF049}">
      <dgm:prSet phldr="0"/>
      <dgm:spPr/>
      <dgm:t>
        <a:bodyPr/>
        <a:lstStyle/>
        <a:p>
          <a:r>
            <a:rPr lang="fr-FR" b="0" i="0" dirty="0">
              <a:latin typeface="Century Gothic" panose="020B0502020202020204"/>
            </a:rPr>
            <a:t>...</a:t>
          </a:r>
        </a:p>
      </dgm:t>
    </dgm:pt>
    <dgm:pt modelId="{48C1ECFB-03AE-439C-80B0-8584AAF86F39}" type="parTrans" cxnId="{218A1D61-FCF2-4952-9132-0BADB86877CF}">
      <dgm:prSet/>
      <dgm:spPr/>
    </dgm:pt>
    <dgm:pt modelId="{9FD49554-7B2A-4DF8-B337-09A23E28C408}" type="sibTrans" cxnId="{218A1D61-FCF2-4952-9132-0BADB86877CF}">
      <dgm:prSet/>
      <dgm:spPr/>
    </dgm:pt>
    <dgm:pt modelId="{D3F8E87F-C91D-4E72-AA50-32520906918E}">
      <dgm:prSet phldr="0"/>
      <dgm:spPr/>
      <dgm:t>
        <a:bodyPr/>
        <a:lstStyle/>
        <a:p>
          <a:pPr rtl="0"/>
          <a:r>
            <a:rPr lang="fr-FR" b="1" u="sng" dirty="0">
              <a:latin typeface="Century Gothic" panose="020B0502020202020204"/>
            </a:rPr>
            <a:t>Education à la citoyenneté &amp; DD</a:t>
          </a:r>
          <a:r>
            <a:rPr lang="fr-FR" dirty="0">
              <a:latin typeface="Century Gothic" panose="020B0502020202020204"/>
            </a:rPr>
            <a:t> : </a:t>
          </a:r>
        </a:p>
      </dgm:t>
    </dgm:pt>
    <dgm:pt modelId="{018DA0E8-F8D2-4F62-AD1D-288DCAC801CD}" type="parTrans" cxnId="{5A1DFD4D-3232-46B3-8E08-3DC3932E11A8}">
      <dgm:prSet/>
      <dgm:spPr/>
    </dgm:pt>
    <dgm:pt modelId="{E403B4D6-6463-4FBD-A956-BA9D3DCCAD95}" type="sibTrans" cxnId="{5A1DFD4D-3232-46B3-8E08-3DC3932E11A8}">
      <dgm:prSet/>
      <dgm:spPr/>
    </dgm:pt>
    <dgm:pt modelId="{33403788-CE62-432E-8421-FB3B48EF5252}">
      <dgm:prSet phldr="0"/>
      <dgm:spPr/>
      <dgm:t>
        <a:bodyPr/>
        <a:lstStyle/>
        <a:p>
          <a:r>
            <a:rPr lang="fr-FR" dirty="0">
              <a:latin typeface="Century Gothic" panose="020B0502020202020204"/>
            </a:rPr>
            <a:t>décret mission et décret de 2007</a:t>
          </a:r>
          <a:endParaRPr lang="fr-FR" dirty="0"/>
        </a:p>
      </dgm:t>
    </dgm:pt>
    <dgm:pt modelId="{82EBBC0D-3834-4073-BF84-4BDB5155ABB9}" type="parTrans" cxnId="{3C6D96E0-0334-459D-9532-8F41C1FC1C85}">
      <dgm:prSet/>
      <dgm:spPr/>
    </dgm:pt>
    <dgm:pt modelId="{E1630C8A-773D-4AAF-89A5-FED6EF35BF16}" type="sibTrans" cxnId="{3C6D96E0-0334-459D-9532-8F41C1FC1C85}">
      <dgm:prSet/>
      <dgm:spPr/>
    </dgm:pt>
    <dgm:pt modelId="{2A75FA83-E3F5-4736-B3EB-D53F44E5EC35}" type="pres">
      <dgm:prSet presAssocID="{939BF184-619E-42A2-AA19-75F7430F04DD}" presName="theList" presStyleCnt="0">
        <dgm:presLayoutVars>
          <dgm:dir/>
          <dgm:animLvl val="lvl"/>
          <dgm:resizeHandles val="exact"/>
        </dgm:presLayoutVars>
      </dgm:prSet>
      <dgm:spPr/>
    </dgm:pt>
    <dgm:pt modelId="{0F6EB2CD-4B61-46FE-8DF2-230639DEFCD1}" type="pres">
      <dgm:prSet presAssocID="{018C43FF-6995-43CA-A5C1-0FBFDDE86197}" presName="compNode" presStyleCnt="0"/>
      <dgm:spPr/>
    </dgm:pt>
    <dgm:pt modelId="{F444656C-CC76-4BBF-BF3B-D509F8251D5A}" type="pres">
      <dgm:prSet presAssocID="{018C43FF-6995-43CA-A5C1-0FBFDDE86197}" presName="aNode" presStyleLbl="bgShp" presStyleIdx="0" presStyleCnt="5"/>
      <dgm:spPr/>
    </dgm:pt>
    <dgm:pt modelId="{74A95A0F-73CD-421D-87D7-5860BCD7DBC0}" type="pres">
      <dgm:prSet presAssocID="{018C43FF-6995-43CA-A5C1-0FBFDDE86197}" presName="textNode" presStyleLbl="bgShp" presStyleIdx="0" presStyleCnt="5"/>
      <dgm:spPr/>
    </dgm:pt>
    <dgm:pt modelId="{49453B96-51F3-4320-B0C7-D48D1AE503C6}" type="pres">
      <dgm:prSet presAssocID="{018C43FF-6995-43CA-A5C1-0FBFDDE86197}" presName="compChildNode" presStyleCnt="0"/>
      <dgm:spPr/>
    </dgm:pt>
    <dgm:pt modelId="{3F6AB172-A798-4DCE-95DE-C513185179D2}" type="pres">
      <dgm:prSet presAssocID="{018C43FF-6995-43CA-A5C1-0FBFDDE86197}" presName="theInnerList" presStyleCnt="0"/>
      <dgm:spPr/>
    </dgm:pt>
    <dgm:pt modelId="{41DE5D3D-A632-4772-8690-C3F3B783A864}" type="pres">
      <dgm:prSet presAssocID="{2FD783E2-ACC3-4EB2-8244-25BD633D7A21}" presName="childNode" presStyleLbl="node1" presStyleIdx="0" presStyleCnt="10">
        <dgm:presLayoutVars>
          <dgm:bulletEnabled val="1"/>
        </dgm:presLayoutVars>
      </dgm:prSet>
      <dgm:spPr/>
    </dgm:pt>
    <dgm:pt modelId="{7FE19F94-E2C0-4C47-99A6-D9F5DC81699B}" type="pres">
      <dgm:prSet presAssocID="{2FD783E2-ACC3-4EB2-8244-25BD633D7A21}" presName="aSpace2" presStyleCnt="0"/>
      <dgm:spPr/>
    </dgm:pt>
    <dgm:pt modelId="{B26FE8F4-8CDB-4E04-9741-DA21B34A1CD0}" type="pres">
      <dgm:prSet presAssocID="{FC4370A7-4110-4E68-8CA5-4B529D7F36DE}" presName="childNode" presStyleLbl="node1" presStyleIdx="1" presStyleCnt="10">
        <dgm:presLayoutVars>
          <dgm:bulletEnabled val="1"/>
        </dgm:presLayoutVars>
      </dgm:prSet>
      <dgm:spPr/>
    </dgm:pt>
    <dgm:pt modelId="{2B91E627-DE23-4518-BDBC-0409C9AAB29A}" type="pres">
      <dgm:prSet presAssocID="{018C43FF-6995-43CA-A5C1-0FBFDDE86197}" presName="aSpace" presStyleCnt="0"/>
      <dgm:spPr/>
    </dgm:pt>
    <dgm:pt modelId="{F8B747B1-C090-4E0F-B226-54586BCE12E7}" type="pres">
      <dgm:prSet presAssocID="{219147C2-A3AC-4F3C-A535-E965BE7C3A75}" presName="compNode" presStyleCnt="0"/>
      <dgm:spPr/>
    </dgm:pt>
    <dgm:pt modelId="{DEBDA3DC-4126-4340-A90C-A208022D9A6D}" type="pres">
      <dgm:prSet presAssocID="{219147C2-A3AC-4F3C-A535-E965BE7C3A75}" presName="aNode" presStyleLbl="bgShp" presStyleIdx="1" presStyleCnt="5"/>
      <dgm:spPr/>
    </dgm:pt>
    <dgm:pt modelId="{CE4D7B65-3B0E-4BED-8A46-BFF614CD1E69}" type="pres">
      <dgm:prSet presAssocID="{219147C2-A3AC-4F3C-A535-E965BE7C3A75}" presName="textNode" presStyleLbl="bgShp" presStyleIdx="1" presStyleCnt="5"/>
      <dgm:spPr/>
    </dgm:pt>
    <dgm:pt modelId="{5ACD1F6F-E995-4BEF-A022-4A190058F18C}" type="pres">
      <dgm:prSet presAssocID="{219147C2-A3AC-4F3C-A535-E965BE7C3A75}" presName="compChildNode" presStyleCnt="0"/>
      <dgm:spPr/>
    </dgm:pt>
    <dgm:pt modelId="{80E13280-0CCD-41D8-8CA3-764C677103D0}" type="pres">
      <dgm:prSet presAssocID="{219147C2-A3AC-4F3C-A535-E965BE7C3A75}" presName="theInnerList" presStyleCnt="0"/>
      <dgm:spPr/>
    </dgm:pt>
    <dgm:pt modelId="{5E6025E2-0B68-41BE-AB70-3DF01EE8BFC6}" type="pres">
      <dgm:prSet presAssocID="{B8127A7E-05EB-4BCC-BD9B-9018E87251DD}" presName="childNode" presStyleLbl="node1" presStyleIdx="2" presStyleCnt="10">
        <dgm:presLayoutVars>
          <dgm:bulletEnabled val="1"/>
        </dgm:presLayoutVars>
      </dgm:prSet>
      <dgm:spPr/>
    </dgm:pt>
    <dgm:pt modelId="{B862EF09-8B71-4483-82B1-2904512EEE68}" type="pres">
      <dgm:prSet presAssocID="{B8127A7E-05EB-4BCC-BD9B-9018E87251DD}" presName="aSpace2" presStyleCnt="0"/>
      <dgm:spPr/>
    </dgm:pt>
    <dgm:pt modelId="{0B5DDD13-D949-4B49-9744-4C986B0126C8}" type="pres">
      <dgm:prSet presAssocID="{E4B7BCEF-3185-4FFF-B11D-1DE7B5C89B82}" presName="childNode" presStyleLbl="node1" presStyleIdx="3" presStyleCnt="10">
        <dgm:presLayoutVars>
          <dgm:bulletEnabled val="1"/>
        </dgm:presLayoutVars>
      </dgm:prSet>
      <dgm:spPr/>
    </dgm:pt>
    <dgm:pt modelId="{9BCB3603-B440-4446-9C43-15DB796F7C01}" type="pres">
      <dgm:prSet presAssocID="{E4B7BCEF-3185-4FFF-B11D-1DE7B5C89B82}" presName="aSpace2" presStyleCnt="0"/>
      <dgm:spPr/>
    </dgm:pt>
    <dgm:pt modelId="{2F738249-768F-4883-8098-9780954FF80F}" type="pres">
      <dgm:prSet presAssocID="{6CF0A000-A48A-48D5-98B3-8DE8128F6994}" presName="childNode" presStyleLbl="node1" presStyleIdx="4" presStyleCnt="10">
        <dgm:presLayoutVars>
          <dgm:bulletEnabled val="1"/>
        </dgm:presLayoutVars>
      </dgm:prSet>
      <dgm:spPr/>
    </dgm:pt>
    <dgm:pt modelId="{BC12AAC7-CC5F-4F09-A55B-CBC05E508F49}" type="pres">
      <dgm:prSet presAssocID="{219147C2-A3AC-4F3C-A535-E965BE7C3A75}" presName="aSpace" presStyleCnt="0"/>
      <dgm:spPr/>
    </dgm:pt>
    <dgm:pt modelId="{109D7E71-2ED2-479A-A341-54E8D691CE3F}" type="pres">
      <dgm:prSet presAssocID="{E8130004-79E9-4BDB-AAD8-2B7DD111BF88}" presName="compNode" presStyleCnt="0"/>
      <dgm:spPr/>
    </dgm:pt>
    <dgm:pt modelId="{CE05E090-A1FA-4403-B281-6F29BCC22965}" type="pres">
      <dgm:prSet presAssocID="{E8130004-79E9-4BDB-AAD8-2B7DD111BF88}" presName="aNode" presStyleLbl="bgShp" presStyleIdx="2" presStyleCnt="5"/>
      <dgm:spPr/>
    </dgm:pt>
    <dgm:pt modelId="{AFB76942-A152-46D5-8EDC-99FF9C3C2091}" type="pres">
      <dgm:prSet presAssocID="{E8130004-79E9-4BDB-AAD8-2B7DD111BF88}" presName="textNode" presStyleLbl="bgShp" presStyleIdx="2" presStyleCnt="5"/>
      <dgm:spPr/>
    </dgm:pt>
    <dgm:pt modelId="{DC48D0ED-9E31-49D1-BD3F-076F75E4515D}" type="pres">
      <dgm:prSet presAssocID="{E8130004-79E9-4BDB-AAD8-2B7DD111BF88}" presName="compChildNode" presStyleCnt="0"/>
      <dgm:spPr/>
    </dgm:pt>
    <dgm:pt modelId="{83BC4967-7449-49F3-AED5-F36E134913AC}" type="pres">
      <dgm:prSet presAssocID="{E8130004-79E9-4BDB-AAD8-2B7DD111BF88}" presName="theInnerList" presStyleCnt="0"/>
      <dgm:spPr/>
    </dgm:pt>
    <dgm:pt modelId="{DC44CA9D-37F1-4DBC-80D2-6DA818AB5120}" type="pres">
      <dgm:prSet presAssocID="{747184A9-C03C-4C5C-8610-BA4D4C25A38D}" presName="childNode" presStyleLbl="node1" presStyleIdx="5" presStyleCnt="10">
        <dgm:presLayoutVars>
          <dgm:bulletEnabled val="1"/>
        </dgm:presLayoutVars>
      </dgm:prSet>
      <dgm:spPr/>
    </dgm:pt>
    <dgm:pt modelId="{6C674FF7-23DE-4542-832A-1741AE6269B6}" type="pres">
      <dgm:prSet presAssocID="{747184A9-C03C-4C5C-8610-BA4D4C25A38D}" presName="aSpace2" presStyleCnt="0"/>
      <dgm:spPr/>
    </dgm:pt>
    <dgm:pt modelId="{16639CD0-7B2B-4EE0-A188-DBA4D40B8F37}" type="pres">
      <dgm:prSet presAssocID="{AF0CA66F-81D7-4020-AD64-C47A467B75AC}" presName="childNode" presStyleLbl="node1" presStyleIdx="6" presStyleCnt="10">
        <dgm:presLayoutVars>
          <dgm:bulletEnabled val="1"/>
        </dgm:presLayoutVars>
      </dgm:prSet>
      <dgm:spPr/>
    </dgm:pt>
    <dgm:pt modelId="{004A4DB7-98A0-4C7B-8F6D-DABEB094AEA8}" type="pres">
      <dgm:prSet presAssocID="{AF0CA66F-81D7-4020-AD64-C47A467B75AC}" presName="aSpace2" presStyleCnt="0"/>
      <dgm:spPr/>
    </dgm:pt>
    <dgm:pt modelId="{FA8B52A8-BAB2-4116-913B-BA7D839412DC}" type="pres">
      <dgm:prSet presAssocID="{24180C1E-16BC-4935-8A90-14AF554FF049}" presName="childNode" presStyleLbl="node1" presStyleIdx="7" presStyleCnt="10">
        <dgm:presLayoutVars>
          <dgm:bulletEnabled val="1"/>
        </dgm:presLayoutVars>
      </dgm:prSet>
      <dgm:spPr/>
    </dgm:pt>
    <dgm:pt modelId="{7AAA84E8-848A-4598-8D8E-090CA05AFBAD}" type="pres">
      <dgm:prSet presAssocID="{E8130004-79E9-4BDB-AAD8-2B7DD111BF88}" presName="aSpace" presStyleCnt="0"/>
      <dgm:spPr/>
    </dgm:pt>
    <dgm:pt modelId="{67382570-901F-4DA3-A874-D0E08C25E1D5}" type="pres">
      <dgm:prSet presAssocID="{92D4C5AF-8F0C-4636-A3B1-EDAA14FDF229}" presName="compNode" presStyleCnt="0"/>
      <dgm:spPr/>
    </dgm:pt>
    <dgm:pt modelId="{9F1B440F-751A-4011-9380-06C2B8FC1483}" type="pres">
      <dgm:prSet presAssocID="{92D4C5AF-8F0C-4636-A3B1-EDAA14FDF229}" presName="aNode" presStyleLbl="bgShp" presStyleIdx="3" presStyleCnt="5"/>
      <dgm:spPr/>
    </dgm:pt>
    <dgm:pt modelId="{FBF1C23D-B310-4641-B1A5-4B2C25DEB5F7}" type="pres">
      <dgm:prSet presAssocID="{92D4C5AF-8F0C-4636-A3B1-EDAA14FDF229}" presName="textNode" presStyleLbl="bgShp" presStyleIdx="3" presStyleCnt="5"/>
      <dgm:spPr/>
    </dgm:pt>
    <dgm:pt modelId="{F12014C4-F352-4F4D-887A-E1987595BD47}" type="pres">
      <dgm:prSet presAssocID="{92D4C5AF-8F0C-4636-A3B1-EDAA14FDF229}" presName="compChildNode" presStyleCnt="0"/>
      <dgm:spPr/>
    </dgm:pt>
    <dgm:pt modelId="{E61C4AAF-0F5C-456B-8D01-77E9A12AC04C}" type="pres">
      <dgm:prSet presAssocID="{92D4C5AF-8F0C-4636-A3B1-EDAA14FDF229}" presName="theInnerList" presStyleCnt="0"/>
      <dgm:spPr/>
    </dgm:pt>
    <dgm:pt modelId="{207F1E0A-E2AD-4568-9181-51761708BC4F}" type="pres">
      <dgm:prSet presAssocID="{77309BE0-FFC5-4325-86D6-71F131FFB324}" presName="childNode" presStyleLbl="node1" presStyleIdx="8" presStyleCnt="10">
        <dgm:presLayoutVars>
          <dgm:bulletEnabled val="1"/>
        </dgm:presLayoutVars>
      </dgm:prSet>
      <dgm:spPr/>
    </dgm:pt>
    <dgm:pt modelId="{17B1EA53-8275-45C5-8A68-9E1433A1A9D5}" type="pres">
      <dgm:prSet presAssocID="{92D4C5AF-8F0C-4636-A3B1-EDAA14FDF229}" presName="aSpace" presStyleCnt="0"/>
      <dgm:spPr/>
    </dgm:pt>
    <dgm:pt modelId="{B7840DF9-5C29-41ED-BB15-A9B6645C770E}" type="pres">
      <dgm:prSet presAssocID="{D3F8E87F-C91D-4E72-AA50-32520906918E}" presName="compNode" presStyleCnt="0"/>
      <dgm:spPr/>
    </dgm:pt>
    <dgm:pt modelId="{09098456-D95E-4C61-A0D3-93CD07C4B0A4}" type="pres">
      <dgm:prSet presAssocID="{D3F8E87F-C91D-4E72-AA50-32520906918E}" presName="aNode" presStyleLbl="bgShp" presStyleIdx="4" presStyleCnt="5"/>
      <dgm:spPr/>
    </dgm:pt>
    <dgm:pt modelId="{CB9D5A12-C1B5-4ACA-B97B-A2D6018B0D6C}" type="pres">
      <dgm:prSet presAssocID="{D3F8E87F-C91D-4E72-AA50-32520906918E}" presName="textNode" presStyleLbl="bgShp" presStyleIdx="4" presStyleCnt="5"/>
      <dgm:spPr/>
    </dgm:pt>
    <dgm:pt modelId="{B1A1016B-68D4-45E1-94E7-C0CBAE9EE4B3}" type="pres">
      <dgm:prSet presAssocID="{D3F8E87F-C91D-4E72-AA50-32520906918E}" presName="compChildNode" presStyleCnt="0"/>
      <dgm:spPr/>
    </dgm:pt>
    <dgm:pt modelId="{33051B23-DDEA-41A5-B17A-B40E94A4DC5B}" type="pres">
      <dgm:prSet presAssocID="{D3F8E87F-C91D-4E72-AA50-32520906918E}" presName="theInnerList" presStyleCnt="0"/>
      <dgm:spPr/>
    </dgm:pt>
    <dgm:pt modelId="{E79DEC22-99B5-4801-911C-DD18CE8AC4B9}" type="pres">
      <dgm:prSet presAssocID="{33403788-CE62-432E-8421-FB3B48EF5252}" presName="childNode" presStyleLbl="node1" presStyleIdx="9" presStyleCnt="10">
        <dgm:presLayoutVars>
          <dgm:bulletEnabled val="1"/>
        </dgm:presLayoutVars>
      </dgm:prSet>
      <dgm:spPr/>
    </dgm:pt>
  </dgm:ptLst>
  <dgm:cxnLst>
    <dgm:cxn modelId="{A386A20E-061E-4206-BEB6-A5043839C712}" type="presOf" srcId="{FC4370A7-4110-4E68-8CA5-4B529D7F36DE}" destId="{B26FE8F4-8CDB-4E04-9741-DA21B34A1CD0}" srcOrd="0" destOrd="0" presId="urn:microsoft.com/office/officeart/2005/8/layout/lProcess2"/>
    <dgm:cxn modelId="{4344290F-1F14-4887-BB0E-76B5BEA76955}" type="presOf" srcId="{939BF184-619E-42A2-AA19-75F7430F04DD}" destId="{2A75FA83-E3F5-4736-B3EB-D53F44E5EC35}" srcOrd="0" destOrd="0" presId="urn:microsoft.com/office/officeart/2005/8/layout/lProcess2"/>
    <dgm:cxn modelId="{C4474217-BA56-4028-B37C-1DB359FB18AC}" type="presOf" srcId="{D3F8E87F-C91D-4E72-AA50-32520906918E}" destId="{CB9D5A12-C1B5-4ACA-B97B-A2D6018B0D6C}" srcOrd="1" destOrd="0" presId="urn:microsoft.com/office/officeart/2005/8/layout/lProcess2"/>
    <dgm:cxn modelId="{A145B324-132D-4918-8269-AC0523B7C0B9}" type="presOf" srcId="{2FD783E2-ACC3-4EB2-8244-25BD633D7A21}" destId="{41DE5D3D-A632-4772-8690-C3F3B783A864}" srcOrd="0" destOrd="0" presId="urn:microsoft.com/office/officeart/2005/8/layout/lProcess2"/>
    <dgm:cxn modelId="{2CC9532F-A458-453C-96E6-74574C4F09EB}" srcId="{939BF184-619E-42A2-AA19-75F7430F04DD}" destId="{E8130004-79E9-4BDB-AAD8-2B7DD111BF88}" srcOrd="2" destOrd="0" parTransId="{CD016F39-3E80-4853-8CE9-CFA5B366D226}" sibTransId="{09FDF470-4D9C-4B4A-9F59-BD12CD0F76BC}"/>
    <dgm:cxn modelId="{0E745530-5C8B-45A7-92B9-66DB1AEE7EB6}" type="presOf" srcId="{AF0CA66F-81D7-4020-AD64-C47A467B75AC}" destId="{16639CD0-7B2B-4EE0-A188-DBA4D40B8F37}" srcOrd="0" destOrd="0" presId="urn:microsoft.com/office/officeart/2005/8/layout/lProcess2"/>
    <dgm:cxn modelId="{D2AE1B35-62CA-4091-A488-B4BF3CC860FB}" type="presOf" srcId="{018C43FF-6995-43CA-A5C1-0FBFDDE86197}" destId="{F444656C-CC76-4BBF-BF3B-D509F8251D5A}" srcOrd="0" destOrd="0" presId="urn:microsoft.com/office/officeart/2005/8/layout/lProcess2"/>
    <dgm:cxn modelId="{E8B16D3B-0806-4122-B241-E294D25467CB}" type="presOf" srcId="{219147C2-A3AC-4F3C-A535-E965BE7C3A75}" destId="{CE4D7B65-3B0E-4BED-8A46-BFF614CD1E69}" srcOrd="1" destOrd="0" presId="urn:microsoft.com/office/officeart/2005/8/layout/lProcess2"/>
    <dgm:cxn modelId="{66D2B63C-DA63-49E9-B134-54DD000FA6FA}" type="presOf" srcId="{747184A9-C03C-4C5C-8610-BA4D4C25A38D}" destId="{DC44CA9D-37F1-4DBC-80D2-6DA818AB5120}" srcOrd="0" destOrd="0" presId="urn:microsoft.com/office/officeart/2005/8/layout/lProcess2"/>
    <dgm:cxn modelId="{935D505D-04B0-43EE-988D-03E8AB6BCB82}" type="presOf" srcId="{77309BE0-FFC5-4325-86D6-71F131FFB324}" destId="{207F1E0A-E2AD-4568-9181-51761708BC4F}" srcOrd="0" destOrd="0" presId="urn:microsoft.com/office/officeart/2005/8/layout/lProcess2"/>
    <dgm:cxn modelId="{218A1D61-FCF2-4952-9132-0BADB86877CF}" srcId="{E8130004-79E9-4BDB-AAD8-2B7DD111BF88}" destId="{24180C1E-16BC-4935-8A90-14AF554FF049}" srcOrd="2" destOrd="0" parTransId="{48C1ECFB-03AE-439C-80B0-8584AAF86F39}" sibTransId="{9FD49554-7B2A-4DF8-B337-09A23E28C408}"/>
    <dgm:cxn modelId="{2EC64C62-5E18-4A49-9AD4-FD117282C5A9}" srcId="{018C43FF-6995-43CA-A5C1-0FBFDDE86197}" destId="{2FD783E2-ACC3-4EB2-8244-25BD633D7A21}" srcOrd="0" destOrd="0" parTransId="{D33F55F8-1E4E-4D90-B474-EEE30660D959}" sibTransId="{DAB45CE9-EA02-45B4-AC78-D0FFB587524D}"/>
    <dgm:cxn modelId="{99B74463-6483-49D8-BF28-C72600555FC1}" srcId="{939BF184-619E-42A2-AA19-75F7430F04DD}" destId="{92D4C5AF-8F0C-4636-A3B1-EDAA14FDF229}" srcOrd="3" destOrd="0" parTransId="{48B2B304-66FA-4DB0-BEC4-04C7FF4F2B78}" sibTransId="{0E836BF9-140C-48E3-9F8D-2A3877FB68A2}"/>
    <dgm:cxn modelId="{1A679A63-6E4B-45DE-86F2-9ABF5935EB4B}" srcId="{219147C2-A3AC-4F3C-A535-E965BE7C3A75}" destId="{E4B7BCEF-3185-4FFF-B11D-1DE7B5C89B82}" srcOrd="1" destOrd="0" parTransId="{1AE77B69-387C-43F5-B884-432C3B71DD30}" sibTransId="{E7D664CD-D22A-4766-970E-EA81A2D6E611}"/>
    <dgm:cxn modelId="{D4A88367-21C7-469B-A1C5-0D57C92BEDA9}" type="presOf" srcId="{E4B7BCEF-3185-4FFF-B11D-1DE7B5C89B82}" destId="{0B5DDD13-D949-4B49-9744-4C986B0126C8}" srcOrd="0" destOrd="0" presId="urn:microsoft.com/office/officeart/2005/8/layout/lProcess2"/>
    <dgm:cxn modelId="{F3829667-1DF4-4F2D-94A3-9A9AB096AA6B}" type="presOf" srcId="{92D4C5AF-8F0C-4636-A3B1-EDAA14FDF229}" destId="{FBF1C23D-B310-4641-B1A5-4B2C25DEB5F7}" srcOrd="1" destOrd="0" presId="urn:microsoft.com/office/officeart/2005/8/layout/lProcess2"/>
    <dgm:cxn modelId="{5A1DFD4D-3232-46B3-8E08-3DC3932E11A8}" srcId="{939BF184-619E-42A2-AA19-75F7430F04DD}" destId="{D3F8E87F-C91D-4E72-AA50-32520906918E}" srcOrd="4" destOrd="0" parTransId="{018DA0E8-F8D2-4F62-AD1D-288DCAC801CD}" sibTransId="{E403B4D6-6463-4FBD-A956-BA9D3DCCAD95}"/>
    <dgm:cxn modelId="{D56B6C4E-6F7F-4FE3-A997-FC33944B1722}" type="presOf" srcId="{92D4C5AF-8F0C-4636-A3B1-EDAA14FDF229}" destId="{9F1B440F-751A-4011-9380-06C2B8FC1483}" srcOrd="0" destOrd="0" presId="urn:microsoft.com/office/officeart/2005/8/layout/lProcess2"/>
    <dgm:cxn modelId="{157CEB53-B555-4B0D-B7E9-5EFFD3E0C4B7}" srcId="{92D4C5AF-8F0C-4636-A3B1-EDAA14FDF229}" destId="{77309BE0-FFC5-4325-86D6-71F131FFB324}" srcOrd="0" destOrd="0" parTransId="{595E8FB5-B2C1-4CAA-9B33-9A885DFF6E99}" sibTransId="{20271D21-DD83-4182-B7D1-0C333E1BD407}"/>
    <dgm:cxn modelId="{801F7474-5488-4986-874A-940CDAA804F4}" srcId="{939BF184-619E-42A2-AA19-75F7430F04DD}" destId="{018C43FF-6995-43CA-A5C1-0FBFDDE86197}" srcOrd="0" destOrd="0" parTransId="{1D40A7E9-1190-4A35-B74F-BFAEB64AF43F}" sibTransId="{D0030E02-7587-4400-A820-C00BE7902758}"/>
    <dgm:cxn modelId="{777E4D55-C71A-4F3F-A2D8-C679E51EBF84}" type="presOf" srcId="{219147C2-A3AC-4F3C-A535-E965BE7C3A75}" destId="{DEBDA3DC-4126-4340-A90C-A208022D9A6D}" srcOrd="0" destOrd="0" presId="urn:microsoft.com/office/officeart/2005/8/layout/lProcess2"/>
    <dgm:cxn modelId="{E994B655-AC0B-44CC-90C9-14EEE8B4C180}" type="presOf" srcId="{B8127A7E-05EB-4BCC-BD9B-9018E87251DD}" destId="{5E6025E2-0B68-41BE-AB70-3DF01EE8BFC6}" srcOrd="0" destOrd="0" presId="urn:microsoft.com/office/officeart/2005/8/layout/lProcess2"/>
    <dgm:cxn modelId="{69D27A7A-A4B8-4D96-AC08-974740D8695D}" type="presOf" srcId="{24180C1E-16BC-4935-8A90-14AF554FF049}" destId="{FA8B52A8-BAB2-4116-913B-BA7D839412DC}" srcOrd="0" destOrd="0" presId="urn:microsoft.com/office/officeart/2005/8/layout/lProcess2"/>
    <dgm:cxn modelId="{6DD55B92-D57B-4417-99BE-1363E4DAF982}" type="presOf" srcId="{6CF0A000-A48A-48D5-98B3-8DE8128F6994}" destId="{2F738249-768F-4883-8098-9780954FF80F}" srcOrd="0" destOrd="0" presId="urn:microsoft.com/office/officeart/2005/8/layout/lProcess2"/>
    <dgm:cxn modelId="{985FDB94-D26A-4E37-B093-34874560A402}" type="presOf" srcId="{E8130004-79E9-4BDB-AAD8-2B7DD111BF88}" destId="{CE05E090-A1FA-4403-B281-6F29BCC22965}" srcOrd="0" destOrd="0" presId="urn:microsoft.com/office/officeart/2005/8/layout/lProcess2"/>
    <dgm:cxn modelId="{9A0D16A6-0725-4504-B62F-44894DCAEC1E}" srcId="{219147C2-A3AC-4F3C-A535-E965BE7C3A75}" destId="{B8127A7E-05EB-4BCC-BD9B-9018E87251DD}" srcOrd="0" destOrd="0" parTransId="{515DA42C-90D3-40D5-A083-CCD50A40A494}" sibTransId="{A50591C3-B0FE-43C7-99CB-6D3A30E9623B}"/>
    <dgm:cxn modelId="{B5AE60A8-6C0D-4523-9B80-9CD0B0D487DD}" type="presOf" srcId="{E8130004-79E9-4BDB-AAD8-2B7DD111BF88}" destId="{AFB76942-A152-46D5-8EDC-99FF9C3C2091}" srcOrd="1" destOrd="0" presId="urn:microsoft.com/office/officeart/2005/8/layout/lProcess2"/>
    <dgm:cxn modelId="{830582AE-839A-427C-9B20-7E254B42DA31}" type="presOf" srcId="{D3F8E87F-C91D-4E72-AA50-32520906918E}" destId="{09098456-D95E-4C61-A0D3-93CD07C4B0A4}" srcOrd="0" destOrd="0" presId="urn:microsoft.com/office/officeart/2005/8/layout/lProcess2"/>
    <dgm:cxn modelId="{861D91CC-9F27-4D77-9C69-4B692AACE38B}" srcId="{219147C2-A3AC-4F3C-A535-E965BE7C3A75}" destId="{6CF0A000-A48A-48D5-98B3-8DE8128F6994}" srcOrd="2" destOrd="0" parTransId="{D9144F40-AEBA-4627-BCA0-06CA147CEE55}" sibTransId="{34F464A2-9216-4CC1-AF1A-22FA53415DA9}"/>
    <dgm:cxn modelId="{9C320FCE-60BD-4D3F-BEC3-0970D82F5371}" srcId="{939BF184-619E-42A2-AA19-75F7430F04DD}" destId="{219147C2-A3AC-4F3C-A535-E965BE7C3A75}" srcOrd="1" destOrd="0" parTransId="{FFE2E768-BF89-4278-95E5-5FC6A10CF9A4}" sibTransId="{791AE8F4-9B9D-4459-A2CE-EAA8C0896E34}"/>
    <dgm:cxn modelId="{14FDE7CF-F83C-4C75-8169-8526CFC9AB81}" srcId="{018C43FF-6995-43CA-A5C1-0FBFDDE86197}" destId="{FC4370A7-4110-4E68-8CA5-4B529D7F36DE}" srcOrd="1" destOrd="0" parTransId="{675DAF1A-2B66-42FF-9E27-02C5446F725D}" sibTransId="{B34DF73E-25C3-40B2-9954-12464F312144}"/>
    <dgm:cxn modelId="{9C5995D5-2954-4EE0-9AFC-48902AAE2BD2}" srcId="{E8130004-79E9-4BDB-AAD8-2B7DD111BF88}" destId="{747184A9-C03C-4C5C-8610-BA4D4C25A38D}" srcOrd="0" destOrd="0" parTransId="{714BCB91-D29D-49F5-BE51-82C19F0184BB}" sibTransId="{86DD4479-DD99-47EB-941D-DE3B8A19CBB6}"/>
    <dgm:cxn modelId="{3C6D96E0-0334-459D-9532-8F41C1FC1C85}" srcId="{D3F8E87F-C91D-4E72-AA50-32520906918E}" destId="{33403788-CE62-432E-8421-FB3B48EF5252}" srcOrd="0" destOrd="0" parTransId="{82EBBC0D-3834-4073-BF84-4BDB5155ABB9}" sibTransId="{E1630C8A-773D-4AAF-89A5-FED6EF35BF16}"/>
    <dgm:cxn modelId="{DE437AED-A56D-42AD-B9C8-DCD065F2436F}" srcId="{E8130004-79E9-4BDB-AAD8-2B7DD111BF88}" destId="{AF0CA66F-81D7-4020-AD64-C47A467B75AC}" srcOrd="1" destOrd="0" parTransId="{971B0DE4-7FB4-4972-9D7F-1315EF64D23F}" sibTransId="{7E2ABEDD-62C6-4F52-9528-066ABE8EAFF2}"/>
    <dgm:cxn modelId="{03124CF9-2D83-4C51-A5A0-36DFC7468E13}" type="presOf" srcId="{33403788-CE62-432E-8421-FB3B48EF5252}" destId="{E79DEC22-99B5-4801-911C-DD18CE8AC4B9}" srcOrd="0" destOrd="0" presId="urn:microsoft.com/office/officeart/2005/8/layout/lProcess2"/>
    <dgm:cxn modelId="{555D72FB-2FDC-4027-9AB4-445B1055DC10}" type="presOf" srcId="{018C43FF-6995-43CA-A5C1-0FBFDDE86197}" destId="{74A95A0F-73CD-421D-87D7-5860BCD7DBC0}" srcOrd="1" destOrd="0" presId="urn:microsoft.com/office/officeart/2005/8/layout/lProcess2"/>
    <dgm:cxn modelId="{B82B4D9E-FD95-46E0-AD2D-BA7E4516FAA1}" type="presParOf" srcId="{2A75FA83-E3F5-4736-B3EB-D53F44E5EC35}" destId="{0F6EB2CD-4B61-46FE-8DF2-230639DEFCD1}" srcOrd="0" destOrd="0" presId="urn:microsoft.com/office/officeart/2005/8/layout/lProcess2"/>
    <dgm:cxn modelId="{E19FDCD7-5638-4350-9DCC-16F6026890CE}" type="presParOf" srcId="{0F6EB2CD-4B61-46FE-8DF2-230639DEFCD1}" destId="{F444656C-CC76-4BBF-BF3B-D509F8251D5A}" srcOrd="0" destOrd="0" presId="urn:microsoft.com/office/officeart/2005/8/layout/lProcess2"/>
    <dgm:cxn modelId="{8CAB6A08-7BF9-4BDB-B730-07103C11FC9A}" type="presParOf" srcId="{0F6EB2CD-4B61-46FE-8DF2-230639DEFCD1}" destId="{74A95A0F-73CD-421D-87D7-5860BCD7DBC0}" srcOrd="1" destOrd="0" presId="urn:microsoft.com/office/officeart/2005/8/layout/lProcess2"/>
    <dgm:cxn modelId="{304F5E5F-A7BC-45C5-9D6E-D7D6F931FC23}" type="presParOf" srcId="{0F6EB2CD-4B61-46FE-8DF2-230639DEFCD1}" destId="{49453B96-51F3-4320-B0C7-D48D1AE503C6}" srcOrd="2" destOrd="0" presId="urn:microsoft.com/office/officeart/2005/8/layout/lProcess2"/>
    <dgm:cxn modelId="{AD36254C-F19F-42D7-A028-1C62CD888FD7}" type="presParOf" srcId="{49453B96-51F3-4320-B0C7-D48D1AE503C6}" destId="{3F6AB172-A798-4DCE-95DE-C513185179D2}" srcOrd="0" destOrd="0" presId="urn:microsoft.com/office/officeart/2005/8/layout/lProcess2"/>
    <dgm:cxn modelId="{B4D6C89F-C25C-4E8F-B332-281158948297}" type="presParOf" srcId="{3F6AB172-A798-4DCE-95DE-C513185179D2}" destId="{41DE5D3D-A632-4772-8690-C3F3B783A864}" srcOrd="0" destOrd="0" presId="urn:microsoft.com/office/officeart/2005/8/layout/lProcess2"/>
    <dgm:cxn modelId="{3A05DD8F-6D42-4113-BBE5-E6471954359C}" type="presParOf" srcId="{3F6AB172-A798-4DCE-95DE-C513185179D2}" destId="{7FE19F94-E2C0-4C47-99A6-D9F5DC81699B}" srcOrd="1" destOrd="0" presId="urn:microsoft.com/office/officeart/2005/8/layout/lProcess2"/>
    <dgm:cxn modelId="{69262500-7650-41B4-87C0-6AC7C76049B2}" type="presParOf" srcId="{3F6AB172-A798-4DCE-95DE-C513185179D2}" destId="{B26FE8F4-8CDB-4E04-9741-DA21B34A1CD0}" srcOrd="2" destOrd="0" presId="urn:microsoft.com/office/officeart/2005/8/layout/lProcess2"/>
    <dgm:cxn modelId="{8737FE20-C478-478D-BCFE-E0E1306443FB}" type="presParOf" srcId="{2A75FA83-E3F5-4736-B3EB-D53F44E5EC35}" destId="{2B91E627-DE23-4518-BDBC-0409C9AAB29A}" srcOrd="1" destOrd="0" presId="urn:microsoft.com/office/officeart/2005/8/layout/lProcess2"/>
    <dgm:cxn modelId="{ACA4D68B-8574-44B7-8598-E536A4E13EC5}" type="presParOf" srcId="{2A75FA83-E3F5-4736-B3EB-D53F44E5EC35}" destId="{F8B747B1-C090-4E0F-B226-54586BCE12E7}" srcOrd="2" destOrd="0" presId="urn:microsoft.com/office/officeart/2005/8/layout/lProcess2"/>
    <dgm:cxn modelId="{74782DBD-3E9E-462A-9D47-AF9484425CFE}" type="presParOf" srcId="{F8B747B1-C090-4E0F-B226-54586BCE12E7}" destId="{DEBDA3DC-4126-4340-A90C-A208022D9A6D}" srcOrd="0" destOrd="0" presId="urn:microsoft.com/office/officeart/2005/8/layout/lProcess2"/>
    <dgm:cxn modelId="{E8A6CDA9-5A46-461A-A9AA-72684D900635}" type="presParOf" srcId="{F8B747B1-C090-4E0F-B226-54586BCE12E7}" destId="{CE4D7B65-3B0E-4BED-8A46-BFF614CD1E69}" srcOrd="1" destOrd="0" presId="urn:microsoft.com/office/officeart/2005/8/layout/lProcess2"/>
    <dgm:cxn modelId="{37BA1339-B5CD-464D-A81D-040E99362A63}" type="presParOf" srcId="{F8B747B1-C090-4E0F-B226-54586BCE12E7}" destId="{5ACD1F6F-E995-4BEF-A022-4A190058F18C}" srcOrd="2" destOrd="0" presId="urn:microsoft.com/office/officeart/2005/8/layout/lProcess2"/>
    <dgm:cxn modelId="{5EC5EE5A-83C2-481E-B4E2-2D529A671032}" type="presParOf" srcId="{5ACD1F6F-E995-4BEF-A022-4A190058F18C}" destId="{80E13280-0CCD-41D8-8CA3-764C677103D0}" srcOrd="0" destOrd="0" presId="urn:microsoft.com/office/officeart/2005/8/layout/lProcess2"/>
    <dgm:cxn modelId="{B604D275-5175-490E-B1EC-7B0A3D32DB50}" type="presParOf" srcId="{80E13280-0CCD-41D8-8CA3-764C677103D0}" destId="{5E6025E2-0B68-41BE-AB70-3DF01EE8BFC6}" srcOrd="0" destOrd="0" presId="urn:microsoft.com/office/officeart/2005/8/layout/lProcess2"/>
    <dgm:cxn modelId="{81F8F8A0-2011-42E1-9F9F-80D411C49595}" type="presParOf" srcId="{80E13280-0CCD-41D8-8CA3-764C677103D0}" destId="{B862EF09-8B71-4483-82B1-2904512EEE68}" srcOrd="1" destOrd="0" presId="urn:microsoft.com/office/officeart/2005/8/layout/lProcess2"/>
    <dgm:cxn modelId="{75569D39-BBAA-42B7-8697-F2578D3CF8A1}" type="presParOf" srcId="{80E13280-0CCD-41D8-8CA3-764C677103D0}" destId="{0B5DDD13-D949-4B49-9744-4C986B0126C8}" srcOrd="2" destOrd="0" presId="urn:microsoft.com/office/officeart/2005/8/layout/lProcess2"/>
    <dgm:cxn modelId="{A396D1E8-5F4A-446E-95DE-7866885AD380}" type="presParOf" srcId="{80E13280-0CCD-41D8-8CA3-764C677103D0}" destId="{9BCB3603-B440-4446-9C43-15DB796F7C01}" srcOrd="3" destOrd="0" presId="urn:microsoft.com/office/officeart/2005/8/layout/lProcess2"/>
    <dgm:cxn modelId="{F6F1B504-2C55-48B8-BC5C-D1B4F0E42F32}" type="presParOf" srcId="{80E13280-0CCD-41D8-8CA3-764C677103D0}" destId="{2F738249-768F-4883-8098-9780954FF80F}" srcOrd="4" destOrd="0" presId="urn:microsoft.com/office/officeart/2005/8/layout/lProcess2"/>
    <dgm:cxn modelId="{DB4B75E9-FF14-4A70-B3F7-7FFEF765C63E}" type="presParOf" srcId="{2A75FA83-E3F5-4736-B3EB-D53F44E5EC35}" destId="{BC12AAC7-CC5F-4F09-A55B-CBC05E508F49}" srcOrd="3" destOrd="0" presId="urn:microsoft.com/office/officeart/2005/8/layout/lProcess2"/>
    <dgm:cxn modelId="{AAE7D860-DE4B-471C-BB87-7941EE14E1EA}" type="presParOf" srcId="{2A75FA83-E3F5-4736-B3EB-D53F44E5EC35}" destId="{109D7E71-2ED2-479A-A341-54E8D691CE3F}" srcOrd="4" destOrd="0" presId="urn:microsoft.com/office/officeart/2005/8/layout/lProcess2"/>
    <dgm:cxn modelId="{368FB12E-62D3-4656-A4E9-B8F90CCE30CD}" type="presParOf" srcId="{109D7E71-2ED2-479A-A341-54E8D691CE3F}" destId="{CE05E090-A1FA-4403-B281-6F29BCC22965}" srcOrd="0" destOrd="0" presId="urn:microsoft.com/office/officeart/2005/8/layout/lProcess2"/>
    <dgm:cxn modelId="{DADE010D-B38F-416E-9AFD-D4E2519A3C2B}" type="presParOf" srcId="{109D7E71-2ED2-479A-A341-54E8D691CE3F}" destId="{AFB76942-A152-46D5-8EDC-99FF9C3C2091}" srcOrd="1" destOrd="0" presId="urn:microsoft.com/office/officeart/2005/8/layout/lProcess2"/>
    <dgm:cxn modelId="{69D37BB2-8990-4BC8-B2D3-728CC8A09DAA}" type="presParOf" srcId="{109D7E71-2ED2-479A-A341-54E8D691CE3F}" destId="{DC48D0ED-9E31-49D1-BD3F-076F75E4515D}" srcOrd="2" destOrd="0" presId="urn:microsoft.com/office/officeart/2005/8/layout/lProcess2"/>
    <dgm:cxn modelId="{4F15D229-FEFC-47AA-B909-5C12FD9F6559}" type="presParOf" srcId="{DC48D0ED-9E31-49D1-BD3F-076F75E4515D}" destId="{83BC4967-7449-49F3-AED5-F36E134913AC}" srcOrd="0" destOrd="0" presId="urn:microsoft.com/office/officeart/2005/8/layout/lProcess2"/>
    <dgm:cxn modelId="{C7A3B56B-73BB-4971-B593-6DCCA7759594}" type="presParOf" srcId="{83BC4967-7449-49F3-AED5-F36E134913AC}" destId="{DC44CA9D-37F1-4DBC-80D2-6DA818AB5120}" srcOrd="0" destOrd="0" presId="urn:microsoft.com/office/officeart/2005/8/layout/lProcess2"/>
    <dgm:cxn modelId="{F6076F8A-C2ED-4555-9B9F-67151297BA6A}" type="presParOf" srcId="{83BC4967-7449-49F3-AED5-F36E134913AC}" destId="{6C674FF7-23DE-4542-832A-1741AE6269B6}" srcOrd="1" destOrd="0" presId="urn:microsoft.com/office/officeart/2005/8/layout/lProcess2"/>
    <dgm:cxn modelId="{98FA5851-E415-4DAB-BC91-D3255BE0E511}" type="presParOf" srcId="{83BC4967-7449-49F3-AED5-F36E134913AC}" destId="{16639CD0-7B2B-4EE0-A188-DBA4D40B8F37}" srcOrd="2" destOrd="0" presId="urn:microsoft.com/office/officeart/2005/8/layout/lProcess2"/>
    <dgm:cxn modelId="{9722A4E2-4559-4FDA-AF14-ADD7F6CA22AC}" type="presParOf" srcId="{83BC4967-7449-49F3-AED5-F36E134913AC}" destId="{004A4DB7-98A0-4C7B-8F6D-DABEB094AEA8}" srcOrd="3" destOrd="0" presId="urn:microsoft.com/office/officeart/2005/8/layout/lProcess2"/>
    <dgm:cxn modelId="{FAABE478-D0F3-4F01-8A84-C4E1849A7A20}" type="presParOf" srcId="{83BC4967-7449-49F3-AED5-F36E134913AC}" destId="{FA8B52A8-BAB2-4116-913B-BA7D839412DC}" srcOrd="4" destOrd="0" presId="urn:microsoft.com/office/officeart/2005/8/layout/lProcess2"/>
    <dgm:cxn modelId="{655A8EF8-A718-4380-8128-15B4C997FC47}" type="presParOf" srcId="{2A75FA83-E3F5-4736-B3EB-D53F44E5EC35}" destId="{7AAA84E8-848A-4598-8D8E-090CA05AFBAD}" srcOrd="5" destOrd="0" presId="urn:microsoft.com/office/officeart/2005/8/layout/lProcess2"/>
    <dgm:cxn modelId="{17081DDE-80B5-4577-B903-811679B45D81}" type="presParOf" srcId="{2A75FA83-E3F5-4736-B3EB-D53F44E5EC35}" destId="{67382570-901F-4DA3-A874-D0E08C25E1D5}" srcOrd="6" destOrd="0" presId="urn:microsoft.com/office/officeart/2005/8/layout/lProcess2"/>
    <dgm:cxn modelId="{88B69962-937C-439D-ABE4-C93CBDBE5F83}" type="presParOf" srcId="{67382570-901F-4DA3-A874-D0E08C25E1D5}" destId="{9F1B440F-751A-4011-9380-06C2B8FC1483}" srcOrd="0" destOrd="0" presId="urn:microsoft.com/office/officeart/2005/8/layout/lProcess2"/>
    <dgm:cxn modelId="{2BC8C96C-1A50-46FB-ACFA-F764C7D0F3C2}" type="presParOf" srcId="{67382570-901F-4DA3-A874-D0E08C25E1D5}" destId="{FBF1C23D-B310-4641-B1A5-4B2C25DEB5F7}" srcOrd="1" destOrd="0" presId="urn:microsoft.com/office/officeart/2005/8/layout/lProcess2"/>
    <dgm:cxn modelId="{D642DCA0-06CF-488C-A53B-25472342A64E}" type="presParOf" srcId="{67382570-901F-4DA3-A874-D0E08C25E1D5}" destId="{F12014C4-F352-4F4D-887A-E1987595BD47}" srcOrd="2" destOrd="0" presId="urn:microsoft.com/office/officeart/2005/8/layout/lProcess2"/>
    <dgm:cxn modelId="{BD16F483-4105-4B9C-A159-D288BF5C57C8}" type="presParOf" srcId="{F12014C4-F352-4F4D-887A-E1987595BD47}" destId="{E61C4AAF-0F5C-456B-8D01-77E9A12AC04C}" srcOrd="0" destOrd="0" presId="urn:microsoft.com/office/officeart/2005/8/layout/lProcess2"/>
    <dgm:cxn modelId="{75F8FA6F-1387-4B20-8680-E8FA23BF4093}" type="presParOf" srcId="{E61C4AAF-0F5C-456B-8D01-77E9A12AC04C}" destId="{207F1E0A-E2AD-4568-9181-51761708BC4F}" srcOrd="0" destOrd="0" presId="urn:microsoft.com/office/officeart/2005/8/layout/lProcess2"/>
    <dgm:cxn modelId="{F492ACB5-ACAE-4065-BD38-D3040BD70524}" type="presParOf" srcId="{2A75FA83-E3F5-4736-B3EB-D53F44E5EC35}" destId="{17B1EA53-8275-45C5-8A68-9E1433A1A9D5}" srcOrd="7" destOrd="0" presId="urn:microsoft.com/office/officeart/2005/8/layout/lProcess2"/>
    <dgm:cxn modelId="{304A46B5-E719-4750-B674-8D27FCFEEE2E}" type="presParOf" srcId="{2A75FA83-E3F5-4736-B3EB-D53F44E5EC35}" destId="{B7840DF9-5C29-41ED-BB15-A9B6645C770E}" srcOrd="8" destOrd="0" presId="urn:microsoft.com/office/officeart/2005/8/layout/lProcess2"/>
    <dgm:cxn modelId="{A19E6223-28DC-4EE8-9111-A7E91D937133}" type="presParOf" srcId="{B7840DF9-5C29-41ED-BB15-A9B6645C770E}" destId="{09098456-D95E-4C61-A0D3-93CD07C4B0A4}" srcOrd="0" destOrd="0" presId="urn:microsoft.com/office/officeart/2005/8/layout/lProcess2"/>
    <dgm:cxn modelId="{6243AA69-18BF-4287-A849-4F557044DBFE}" type="presParOf" srcId="{B7840DF9-5C29-41ED-BB15-A9B6645C770E}" destId="{CB9D5A12-C1B5-4ACA-B97B-A2D6018B0D6C}" srcOrd="1" destOrd="0" presId="urn:microsoft.com/office/officeart/2005/8/layout/lProcess2"/>
    <dgm:cxn modelId="{6E3B9B5B-2A23-44D7-9DCA-595B86D7B79F}" type="presParOf" srcId="{B7840DF9-5C29-41ED-BB15-A9B6645C770E}" destId="{B1A1016B-68D4-45E1-94E7-C0CBAE9EE4B3}" srcOrd="2" destOrd="0" presId="urn:microsoft.com/office/officeart/2005/8/layout/lProcess2"/>
    <dgm:cxn modelId="{2C8FFA98-ACA3-4F62-ABC8-1B95C5006D6E}" type="presParOf" srcId="{B1A1016B-68D4-45E1-94E7-C0CBAE9EE4B3}" destId="{33051B23-DDEA-41A5-B17A-B40E94A4DC5B}" srcOrd="0" destOrd="0" presId="urn:microsoft.com/office/officeart/2005/8/layout/lProcess2"/>
    <dgm:cxn modelId="{8B4A91F3-49CA-4355-BE5E-4336A5E61745}" type="presParOf" srcId="{33051B23-DDEA-41A5-B17A-B40E94A4DC5B}" destId="{E79DEC22-99B5-4801-911C-DD18CE8AC4B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DE033-567E-4F6C-BAB2-BF17E69BD767}"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B80CD526-8A91-4983-B506-60438D7D4E1C}">
      <dgm:prSet/>
      <dgm:spPr/>
      <dgm:t>
        <a:bodyPr/>
        <a:lstStyle/>
        <a:p>
          <a:pPr rtl="0"/>
          <a:r>
            <a:rPr lang="fr-FR" dirty="0">
              <a:latin typeface="Century Gothic" panose="020B0502020202020204"/>
            </a:rPr>
            <a:t>Le redoublement- la relégation </a:t>
          </a:r>
          <a:endParaRPr lang="en-US" dirty="0"/>
        </a:p>
      </dgm:t>
    </dgm:pt>
    <dgm:pt modelId="{41AF0B44-4E4C-4B77-AA2F-E22A73BAC60C}" type="parTrans" cxnId="{21F04410-16E3-4E57-8F43-30529BE00C9C}">
      <dgm:prSet/>
      <dgm:spPr/>
      <dgm:t>
        <a:bodyPr/>
        <a:lstStyle/>
        <a:p>
          <a:endParaRPr lang="en-US"/>
        </a:p>
      </dgm:t>
    </dgm:pt>
    <dgm:pt modelId="{C952DF91-9C23-40AE-B8F6-3353467DF606}" type="sibTrans" cxnId="{21F04410-16E3-4E57-8F43-30529BE00C9C}">
      <dgm:prSet/>
      <dgm:spPr/>
      <dgm:t>
        <a:bodyPr/>
        <a:lstStyle/>
        <a:p>
          <a:endParaRPr lang="en-US"/>
        </a:p>
      </dgm:t>
    </dgm:pt>
    <dgm:pt modelId="{ACF09EF5-9247-4667-BE35-1490A660DC9E}">
      <dgm:prSet/>
      <dgm:spPr/>
      <dgm:t>
        <a:bodyPr/>
        <a:lstStyle/>
        <a:p>
          <a:pPr rtl="0"/>
          <a:r>
            <a:rPr lang="fr-FR" dirty="0">
              <a:latin typeface="Century Gothic" panose="020B0502020202020204"/>
            </a:rPr>
            <a:t>La génération Z par rapport à la X ;-)</a:t>
          </a:r>
          <a:endParaRPr lang="en-US" dirty="0"/>
        </a:p>
      </dgm:t>
    </dgm:pt>
    <dgm:pt modelId="{9A71C17B-DEB5-49F0-BA28-E11BDCA2BD32}" type="parTrans" cxnId="{B0108767-3EFD-46E7-BB29-092998BCB15D}">
      <dgm:prSet/>
      <dgm:spPr/>
      <dgm:t>
        <a:bodyPr/>
        <a:lstStyle/>
        <a:p>
          <a:endParaRPr lang="en-US"/>
        </a:p>
      </dgm:t>
    </dgm:pt>
    <dgm:pt modelId="{93AF6ABB-1C04-4878-B23F-A2F20DC00DAC}" type="sibTrans" cxnId="{B0108767-3EFD-46E7-BB29-092998BCB15D}">
      <dgm:prSet/>
      <dgm:spPr/>
      <dgm:t>
        <a:bodyPr/>
        <a:lstStyle/>
        <a:p>
          <a:endParaRPr lang="en-US"/>
        </a:p>
      </dgm:t>
    </dgm:pt>
    <dgm:pt modelId="{6CCA85B6-ECE8-40E7-AF6D-3F1422A84392}">
      <dgm:prSet phldr="0"/>
      <dgm:spPr/>
      <dgm:t>
        <a:bodyPr/>
        <a:lstStyle/>
        <a:p>
          <a:pPr rtl="0"/>
          <a:r>
            <a:rPr lang="fr-FR" dirty="0">
              <a:latin typeface="Century Gothic" panose="020B0502020202020204"/>
            </a:rPr>
            <a:t>Les métiers qui n'existent pas encore - un monde en transition </a:t>
          </a:r>
          <a:endParaRPr lang="fr-FR" dirty="0"/>
        </a:p>
      </dgm:t>
    </dgm:pt>
    <dgm:pt modelId="{A6677423-0775-4B75-B9E0-E0C3BBB15D20}" type="parTrans" cxnId="{A114B296-CEDD-42CF-A70F-8CA2F0C4AF85}">
      <dgm:prSet/>
      <dgm:spPr/>
      <dgm:t>
        <a:bodyPr/>
        <a:lstStyle/>
        <a:p>
          <a:endParaRPr lang="en-US"/>
        </a:p>
      </dgm:t>
    </dgm:pt>
    <dgm:pt modelId="{4EF6D78C-F12A-4ECB-A5DB-5D8AA158BE66}" type="sibTrans" cxnId="{A114B296-CEDD-42CF-A70F-8CA2F0C4AF85}">
      <dgm:prSet/>
      <dgm:spPr/>
      <dgm:t>
        <a:bodyPr/>
        <a:lstStyle/>
        <a:p>
          <a:endParaRPr lang="en-US"/>
        </a:p>
      </dgm:t>
    </dgm:pt>
    <dgm:pt modelId="{65BB80C6-7867-40F1-B8C6-0F704C2F947C}">
      <dgm:prSet phldr="0"/>
      <dgm:spPr/>
      <dgm:t>
        <a:bodyPr/>
        <a:lstStyle/>
        <a:p>
          <a:pPr rtl="0"/>
          <a:r>
            <a:rPr lang="fr-FR" dirty="0">
              <a:latin typeface="Century Gothic" panose="020B0502020202020204"/>
            </a:rPr>
            <a:t>Les stéréotypes - La discrimination</a:t>
          </a:r>
          <a:endParaRPr lang="fr-FR" dirty="0"/>
        </a:p>
      </dgm:t>
    </dgm:pt>
    <dgm:pt modelId="{0DFDC860-6DC0-45A1-93C9-2110BE377C5F}" type="parTrans" cxnId="{5230A09A-5575-4F8E-A2ED-3406E323BE7A}">
      <dgm:prSet/>
      <dgm:spPr/>
    </dgm:pt>
    <dgm:pt modelId="{21AB348F-122A-41A7-8FA0-1F1DB2821A79}" type="sibTrans" cxnId="{5230A09A-5575-4F8E-A2ED-3406E323BE7A}">
      <dgm:prSet/>
      <dgm:spPr/>
      <dgm:t>
        <a:bodyPr/>
        <a:lstStyle/>
        <a:p>
          <a:endParaRPr lang="en-US"/>
        </a:p>
        <a:p>
          <a:endParaRPr lang="fr-FR"/>
        </a:p>
      </dgm:t>
    </dgm:pt>
    <dgm:pt modelId="{AD560AD0-1436-472E-B2BE-D1B6AA25BE52}">
      <dgm:prSet phldr="0"/>
      <dgm:spPr/>
      <dgm:t>
        <a:bodyPr/>
        <a:lstStyle/>
        <a:p>
          <a:pPr rtl="0"/>
          <a:r>
            <a:rPr lang="fr-FR" dirty="0">
              <a:latin typeface="Century Gothic" panose="020B0502020202020204"/>
            </a:rPr>
            <a:t>Les métiers trop genrés...</a:t>
          </a:r>
        </a:p>
      </dgm:t>
    </dgm:pt>
    <dgm:pt modelId="{9CFAA057-ACEF-4D67-956F-6B5ADFD6CE7C}" type="parTrans" cxnId="{CA72A5E1-803C-D940-ABEB-35CC7D6F2FC6}">
      <dgm:prSet/>
      <dgm:spPr/>
    </dgm:pt>
    <dgm:pt modelId="{B11E10D7-BB13-480D-B5AF-60DD115B8B03}" type="sibTrans" cxnId="{CA72A5E1-803C-D940-ABEB-35CC7D6F2FC6}">
      <dgm:prSet/>
      <dgm:spPr/>
      <dgm:t>
        <a:bodyPr/>
        <a:lstStyle/>
        <a:p>
          <a:endParaRPr lang="fr-FR"/>
        </a:p>
      </dgm:t>
    </dgm:pt>
    <dgm:pt modelId="{2F9020BD-7E4D-4194-BBA9-7088FEF33C8C}" type="pres">
      <dgm:prSet presAssocID="{FCEDE033-567E-4F6C-BAB2-BF17E69BD767}" presName="Name0" presStyleCnt="0">
        <dgm:presLayoutVars>
          <dgm:chMax/>
          <dgm:chPref/>
          <dgm:dir/>
          <dgm:animLvl val="lvl"/>
        </dgm:presLayoutVars>
      </dgm:prSet>
      <dgm:spPr/>
    </dgm:pt>
    <dgm:pt modelId="{A3D4CD61-2313-4C3D-B758-C91A8742250A}" type="pres">
      <dgm:prSet presAssocID="{B80CD526-8A91-4983-B506-60438D7D4E1C}" presName="composite" presStyleCnt="0"/>
      <dgm:spPr/>
    </dgm:pt>
    <dgm:pt modelId="{CE54681B-6517-4126-8C5B-CF1E21EA3F6A}" type="pres">
      <dgm:prSet presAssocID="{B80CD526-8A91-4983-B506-60438D7D4E1C}" presName="Parent1" presStyleLbl="node1" presStyleIdx="0" presStyleCnt="10">
        <dgm:presLayoutVars>
          <dgm:chMax val="1"/>
          <dgm:chPref val="1"/>
          <dgm:bulletEnabled val="1"/>
        </dgm:presLayoutVars>
      </dgm:prSet>
      <dgm:spPr/>
    </dgm:pt>
    <dgm:pt modelId="{2863C89F-29CF-4E81-A4D2-57B7DE232AF2}" type="pres">
      <dgm:prSet presAssocID="{B80CD526-8A91-4983-B506-60438D7D4E1C}" presName="Childtext1" presStyleLbl="revTx" presStyleIdx="0" presStyleCnt="5">
        <dgm:presLayoutVars>
          <dgm:chMax val="0"/>
          <dgm:chPref val="0"/>
          <dgm:bulletEnabled val="1"/>
        </dgm:presLayoutVars>
      </dgm:prSet>
      <dgm:spPr/>
    </dgm:pt>
    <dgm:pt modelId="{1AE0ABBE-152D-426A-A74E-E20B16980535}" type="pres">
      <dgm:prSet presAssocID="{B80CD526-8A91-4983-B506-60438D7D4E1C}" presName="BalanceSpacing" presStyleCnt="0"/>
      <dgm:spPr/>
    </dgm:pt>
    <dgm:pt modelId="{BDAD134E-5602-4DDB-9378-BAAF3B760A8F}" type="pres">
      <dgm:prSet presAssocID="{B80CD526-8A91-4983-B506-60438D7D4E1C}" presName="BalanceSpacing1" presStyleCnt="0"/>
      <dgm:spPr/>
    </dgm:pt>
    <dgm:pt modelId="{423ACBAB-A98D-4581-8B80-FD69EA3741FF}" type="pres">
      <dgm:prSet presAssocID="{C952DF91-9C23-40AE-B8F6-3353467DF606}" presName="Accent1Text" presStyleLbl="node1" presStyleIdx="1" presStyleCnt="10"/>
      <dgm:spPr/>
    </dgm:pt>
    <dgm:pt modelId="{3FC8FE73-CB2F-462E-B6D0-1077B8336F8E}" type="pres">
      <dgm:prSet presAssocID="{C952DF91-9C23-40AE-B8F6-3353467DF606}" presName="spaceBetweenRectangles" presStyleCnt="0"/>
      <dgm:spPr/>
    </dgm:pt>
    <dgm:pt modelId="{936DCBE8-21CD-40E1-8EB9-8FE4E972D6B6}" type="pres">
      <dgm:prSet presAssocID="{ACF09EF5-9247-4667-BE35-1490A660DC9E}" presName="composite" presStyleCnt="0"/>
      <dgm:spPr/>
    </dgm:pt>
    <dgm:pt modelId="{345C0C7E-FAF1-43DB-8861-FE4E76125917}" type="pres">
      <dgm:prSet presAssocID="{ACF09EF5-9247-4667-BE35-1490A660DC9E}" presName="Parent1" presStyleLbl="node1" presStyleIdx="2" presStyleCnt="10">
        <dgm:presLayoutVars>
          <dgm:chMax val="1"/>
          <dgm:chPref val="1"/>
          <dgm:bulletEnabled val="1"/>
        </dgm:presLayoutVars>
      </dgm:prSet>
      <dgm:spPr/>
    </dgm:pt>
    <dgm:pt modelId="{979F5C40-3497-4E1B-9619-B9F48D8290C1}" type="pres">
      <dgm:prSet presAssocID="{ACF09EF5-9247-4667-BE35-1490A660DC9E}" presName="Childtext1" presStyleLbl="revTx" presStyleIdx="1" presStyleCnt="5">
        <dgm:presLayoutVars>
          <dgm:chMax val="0"/>
          <dgm:chPref val="0"/>
          <dgm:bulletEnabled val="1"/>
        </dgm:presLayoutVars>
      </dgm:prSet>
      <dgm:spPr/>
    </dgm:pt>
    <dgm:pt modelId="{1F53A569-E986-4DFC-B5A2-5A11C2601A96}" type="pres">
      <dgm:prSet presAssocID="{ACF09EF5-9247-4667-BE35-1490A660DC9E}" presName="BalanceSpacing" presStyleCnt="0"/>
      <dgm:spPr/>
    </dgm:pt>
    <dgm:pt modelId="{0788402D-D1FB-495A-8858-432DADF639F0}" type="pres">
      <dgm:prSet presAssocID="{ACF09EF5-9247-4667-BE35-1490A660DC9E}" presName="BalanceSpacing1" presStyleCnt="0"/>
      <dgm:spPr/>
    </dgm:pt>
    <dgm:pt modelId="{220113C1-FFFE-406F-BC2C-0680A4F0EB80}" type="pres">
      <dgm:prSet presAssocID="{93AF6ABB-1C04-4878-B23F-A2F20DC00DAC}" presName="Accent1Text" presStyleLbl="node1" presStyleIdx="3" presStyleCnt="10"/>
      <dgm:spPr/>
    </dgm:pt>
    <dgm:pt modelId="{81645B9D-BD42-4BFB-9D15-EC3463E80A2D}" type="pres">
      <dgm:prSet presAssocID="{93AF6ABB-1C04-4878-B23F-A2F20DC00DAC}" presName="spaceBetweenRectangles" presStyleCnt="0"/>
      <dgm:spPr/>
    </dgm:pt>
    <dgm:pt modelId="{F5E0D4FA-C772-461A-AFCF-B7F5E1BE2E8C}" type="pres">
      <dgm:prSet presAssocID="{6CCA85B6-ECE8-40E7-AF6D-3F1422A84392}" presName="composite" presStyleCnt="0"/>
      <dgm:spPr/>
    </dgm:pt>
    <dgm:pt modelId="{74E4F147-57CD-4009-98B6-C7B7942010E6}" type="pres">
      <dgm:prSet presAssocID="{6CCA85B6-ECE8-40E7-AF6D-3F1422A84392}" presName="Parent1" presStyleLbl="node1" presStyleIdx="4" presStyleCnt="10">
        <dgm:presLayoutVars>
          <dgm:chMax val="1"/>
          <dgm:chPref val="1"/>
          <dgm:bulletEnabled val="1"/>
        </dgm:presLayoutVars>
      </dgm:prSet>
      <dgm:spPr/>
    </dgm:pt>
    <dgm:pt modelId="{719445F7-010C-4D4E-9845-BAE476ADC315}" type="pres">
      <dgm:prSet presAssocID="{6CCA85B6-ECE8-40E7-AF6D-3F1422A84392}" presName="Childtext1" presStyleLbl="revTx" presStyleIdx="2" presStyleCnt="5">
        <dgm:presLayoutVars>
          <dgm:chMax val="0"/>
          <dgm:chPref val="0"/>
          <dgm:bulletEnabled val="1"/>
        </dgm:presLayoutVars>
      </dgm:prSet>
      <dgm:spPr/>
    </dgm:pt>
    <dgm:pt modelId="{153FE4CE-DBD8-47AE-83F5-1C00CE9EA13B}" type="pres">
      <dgm:prSet presAssocID="{6CCA85B6-ECE8-40E7-AF6D-3F1422A84392}" presName="BalanceSpacing" presStyleCnt="0"/>
      <dgm:spPr/>
    </dgm:pt>
    <dgm:pt modelId="{7D5749CD-6F28-40E5-A30A-0A2185239658}" type="pres">
      <dgm:prSet presAssocID="{6CCA85B6-ECE8-40E7-AF6D-3F1422A84392}" presName="BalanceSpacing1" presStyleCnt="0"/>
      <dgm:spPr/>
    </dgm:pt>
    <dgm:pt modelId="{5CD63252-825D-40AD-9108-7262880191E4}" type="pres">
      <dgm:prSet presAssocID="{4EF6D78C-F12A-4ECB-A5DB-5D8AA158BE66}" presName="Accent1Text" presStyleLbl="node1" presStyleIdx="5" presStyleCnt="10"/>
      <dgm:spPr/>
    </dgm:pt>
    <dgm:pt modelId="{B7BF0A8E-1DAE-46AA-81A8-4397DF302694}" type="pres">
      <dgm:prSet presAssocID="{4EF6D78C-F12A-4ECB-A5DB-5D8AA158BE66}" presName="spaceBetweenRectangles" presStyleCnt="0"/>
      <dgm:spPr/>
    </dgm:pt>
    <dgm:pt modelId="{65610DD9-108B-4966-AC0F-88555FBC814F}" type="pres">
      <dgm:prSet presAssocID="{65BB80C6-7867-40F1-B8C6-0F704C2F947C}" presName="composite" presStyleCnt="0"/>
      <dgm:spPr/>
    </dgm:pt>
    <dgm:pt modelId="{AA7E48B3-C6D4-4316-A3EA-3EC575EF8ED1}" type="pres">
      <dgm:prSet presAssocID="{65BB80C6-7867-40F1-B8C6-0F704C2F947C}" presName="Parent1" presStyleLbl="node1" presStyleIdx="6" presStyleCnt="10">
        <dgm:presLayoutVars>
          <dgm:chMax val="1"/>
          <dgm:chPref val="1"/>
          <dgm:bulletEnabled val="1"/>
        </dgm:presLayoutVars>
      </dgm:prSet>
      <dgm:spPr/>
    </dgm:pt>
    <dgm:pt modelId="{62A8A5B0-7C32-485B-9E57-A8C6D912CBCB}" type="pres">
      <dgm:prSet presAssocID="{65BB80C6-7867-40F1-B8C6-0F704C2F947C}" presName="Childtext1" presStyleLbl="revTx" presStyleIdx="3" presStyleCnt="5">
        <dgm:presLayoutVars>
          <dgm:chMax val="0"/>
          <dgm:chPref val="0"/>
          <dgm:bulletEnabled val="1"/>
        </dgm:presLayoutVars>
      </dgm:prSet>
      <dgm:spPr/>
    </dgm:pt>
    <dgm:pt modelId="{7D11AC07-50AA-422A-884D-FC9653FF0CFB}" type="pres">
      <dgm:prSet presAssocID="{65BB80C6-7867-40F1-B8C6-0F704C2F947C}" presName="BalanceSpacing" presStyleCnt="0"/>
      <dgm:spPr/>
    </dgm:pt>
    <dgm:pt modelId="{20EEAC76-03FD-4873-9ADC-2A120C628C4B}" type="pres">
      <dgm:prSet presAssocID="{65BB80C6-7867-40F1-B8C6-0F704C2F947C}" presName="BalanceSpacing1" presStyleCnt="0"/>
      <dgm:spPr/>
    </dgm:pt>
    <dgm:pt modelId="{9B7E4C2D-A323-4CE5-B0A8-4E0D982F511B}" type="pres">
      <dgm:prSet presAssocID="{21AB348F-122A-41A7-8FA0-1F1DB2821A79}" presName="Accent1Text" presStyleLbl="node1" presStyleIdx="7" presStyleCnt="10"/>
      <dgm:spPr/>
    </dgm:pt>
    <dgm:pt modelId="{335D3B37-ABC1-4F53-8CF6-903976257986}" type="pres">
      <dgm:prSet presAssocID="{21AB348F-122A-41A7-8FA0-1F1DB2821A79}" presName="spaceBetweenRectangles" presStyleCnt="0"/>
      <dgm:spPr/>
    </dgm:pt>
    <dgm:pt modelId="{0BFEF751-2892-4680-ADDF-56623FFCE9A8}" type="pres">
      <dgm:prSet presAssocID="{AD560AD0-1436-472E-B2BE-D1B6AA25BE52}" presName="composite" presStyleCnt="0"/>
      <dgm:spPr/>
    </dgm:pt>
    <dgm:pt modelId="{04EF2B09-4089-451C-8439-57FE4A356187}" type="pres">
      <dgm:prSet presAssocID="{AD560AD0-1436-472E-B2BE-D1B6AA25BE52}" presName="Parent1" presStyleLbl="node1" presStyleIdx="8" presStyleCnt="10">
        <dgm:presLayoutVars>
          <dgm:chMax val="1"/>
          <dgm:chPref val="1"/>
          <dgm:bulletEnabled val="1"/>
        </dgm:presLayoutVars>
      </dgm:prSet>
      <dgm:spPr/>
    </dgm:pt>
    <dgm:pt modelId="{9E7BBD09-972F-4E02-9EB0-1033C521AD2E}" type="pres">
      <dgm:prSet presAssocID="{AD560AD0-1436-472E-B2BE-D1B6AA25BE52}" presName="Childtext1" presStyleLbl="revTx" presStyleIdx="4" presStyleCnt="5">
        <dgm:presLayoutVars>
          <dgm:chMax val="0"/>
          <dgm:chPref val="0"/>
          <dgm:bulletEnabled val="1"/>
        </dgm:presLayoutVars>
      </dgm:prSet>
      <dgm:spPr/>
    </dgm:pt>
    <dgm:pt modelId="{DB602C5B-EB65-4C44-A7E9-3F6FCBE6B0BB}" type="pres">
      <dgm:prSet presAssocID="{AD560AD0-1436-472E-B2BE-D1B6AA25BE52}" presName="BalanceSpacing" presStyleCnt="0"/>
      <dgm:spPr/>
    </dgm:pt>
    <dgm:pt modelId="{3F45D051-7AC1-4E92-B338-B789CBCAEC47}" type="pres">
      <dgm:prSet presAssocID="{AD560AD0-1436-472E-B2BE-D1B6AA25BE52}" presName="BalanceSpacing1" presStyleCnt="0"/>
      <dgm:spPr/>
    </dgm:pt>
    <dgm:pt modelId="{3FBAC6AE-1303-465B-A7A0-F71E661E4114}" type="pres">
      <dgm:prSet presAssocID="{B11E10D7-BB13-480D-B5AF-60DD115B8B03}" presName="Accent1Text" presStyleLbl="node1" presStyleIdx="9" presStyleCnt="10"/>
      <dgm:spPr/>
    </dgm:pt>
  </dgm:ptLst>
  <dgm:cxnLst>
    <dgm:cxn modelId="{21F04410-16E3-4E57-8F43-30529BE00C9C}" srcId="{FCEDE033-567E-4F6C-BAB2-BF17E69BD767}" destId="{B80CD526-8A91-4983-B506-60438D7D4E1C}" srcOrd="0" destOrd="0" parTransId="{41AF0B44-4E4C-4B77-AA2F-E22A73BAC60C}" sibTransId="{C952DF91-9C23-40AE-B8F6-3353467DF606}"/>
    <dgm:cxn modelId="{E514B95F-1B55-3E4D-96F7-300D610E5713}" type="presOf" srcId="{B11E10D7-BB13-480D-B5AF-60DD115B8B03}" destId="{3FBAC6AE-1303-465B-A7A0-F71E661E4114}" srcOrd="0" destOrd="0" presId="urn:microsoft.com/office/officeart/2008/layout/AlternatingHexagons"/>
    <dgm:cxn modelId="{B0108767-3EFD-46E7-BB29-092998BCB15D}" srcId="{FCEDE033-567E-4F6C-BAB2-BF17E69BD767}" destId="{ACF09EF5-9247-4667-BE35-1490A660DC9E}" srcOrd="1" destOrd="0" parTransId="{9A71C17B-DEB5-49F0-BA28-E11BDCA2BD32}" sibTransId="{93AF6ABB-1C04-4878-B23F-A2F20DC00DAC}"/>
    <dgm:cxn modelId="{460A814D-4997-4A03-B3B0-94F88F676037}" type="presOf" srcId="{B80CD526-8A91-4983-B506-60438D7D4E1C}" destId="{CE54681B-6517-4126-8C5B-CF1E21EA3F6A}" srcOrd="0" destOrd="0" presId="urn:microsoft.com/office/officeart/2008/layout/AlternatingHexagons"/>
    <dgm:cxn modelId="{37875E59-34C8-4B48-87BD-946D0A320F81}" type="presOf" srcId="{FCEDE033-567E-4F6C-BAB2-BF17E69BD767}" destId="{2F9020BD-7E4D-4194-BBA9-7088FEF33C8C}" srcOrd="0" destOrd="0" presId="urn:microsoft.com/office/officeart/2008/layout/AlternatingHexagons"/>
    <dgm:cxn modelId="{83648B89-7F3A-A44F-A9FE-3473327F4295}" type="presOf" srcId="{AD560AD0-1436-472E-B2BE-D1B6AA25BE52}" destId="{04EF2B09-4089-451C-8439-57FE4A356187}" srcOrd="0" destOrd="0" presId="urn:microsoft.com/office/officeart/2008/layout/AlternatingHexagons"/>
    <dgm:cxn modelId="{A114B296-CEDD-42CF-A70F-8CA2F0C4AF85}" srcId="{FCEDE033-567E-4F6C-BAB2-BF17E69BD767}" destId="{6CCA85B6-ECE8-40E7-AF6D-3F1422A84392}" srcOrd="2" destOrd="0" parTransId="{A6677423-0775-4B75-B9E0-E0C3BBB15D20}" sibTransId="{4EF6D78C-F12A-4ECB-A5DB-5D8AA158BE66}"/>
    <dgm:cxn modelId="{5230A09A-5575-4F8E-A2ED-3406E323BE7A}" srcId="{FCEDE033-567E-4F6C-BAB2-BF17E69BD767}" destId="{65BB80C6-7867-40F1-B8C6-0F704C2F947C}" srcOrd="3" destOrd="0" parTransId="{0DFDC860-6DC0-45A1-93C9-2110BE377C5F}" sibTransId="{21AB348F-122A-41A7-8FA0-1F1DB2821A79}"/>
    <dgm:cxn modelId="{B2DADA9C-665F-4F37-BC02-775643B655B8}" type="presOf" srcId="{6CCA85B6-ECE8-40E7-AF6D-3F1422A84392}" destId="{74E4F147-57CD-4009-98B6-C7B7942010E6}" srcOrd="0" destOrd="0" presId="urn:microsoft.com/office/officeart/2008/layout/AlternatingHexagons"/>
    <dgm:cxn modelId="{6664F4AA-CD54-4201-9AE3-45D330B21C63}" type="presOf" srcId="{93AF6ABB-1C04-4878-B23F-A2F20DC00DAC}" destId="{220113C1-FFFE-406F-BC2C-0680A4F0EB80}" srcOrd="0" destOrd="0" presId="urn:microsoft.com/office/officeart/2008/layout/AlternatingHexagons"/>
    <dgm:cxn modelId="{E51A12D3-27AA-4345-BAD8-AA4129FE9FE2}" type="presOf" srcId="{65BB80C6-7867-40F1-B8C6-0F704C2F947C}" destId="{AA7E48B3-C6D4-4316-A3EA-3EC575EF8ED1}" srcOrd="0" destOrd="0" presId="urn:microsoft.com/office/officeart/2008/layout/AlternatingHexagons"/>
    <dgm:cxn modelId="{C1A7D0D7-1A91-4549-BFC4-4B7E572DFCBC}" type="presOf" srcId="{4EF6D78C-F12A-4ECB-A5DB-5D8AA158BE66}" destId="{5CD63252-825D-40AD-9108-7262880191E4}" srcOrd="0" destOrd="0" presId="urn:microsoft.com/office/officeart/2008/layout/AlternatingHexagons"/>
    <dgm:cxn modelId="{CA72A5E1-803C-D940-ABEB-35CC7D6F2FC6}" srcId="{FCEDE033-567E-4F6C-BAB2-BF17E69BD767}" destId="{AD560AD0-1436-472E-B2BE-D1B6AA25BE52}" srcOrd="4" destOrd="0" parTransId="{9CFAA057-ACEF-4D67-956F-6B5ADFD6CE7C}" sibTransId="{B11E10D7-BB13-480D-B5AF-60DD115B8B03}"/>
    <dgm:cxn modelId="{732383EB-FB45-42B7-84A7-4FB5B34BA8FC}" type="presOf" srcId="{ACF09EF5-9247-4667-BE35-1490A660DC9E}" destId="{345C0C7E-FAF1-43DB-8861-FE4E76125917}" srcOrd="0" destOrd="0" presId="urn:microsoft.com/office/officeart/2008/layout/AlternatingHexagons"/>
    <dgm:cxn modelId="{8FDF8DEB-67B2-4A14-8E3F-BA92B0797C83}" type="presOf" srcId="{C952DF91-9C23-40AE-B8F6-3353467DF606}" destId="{423ACBAB-A98D-4581-8B80-FD69EA3741FF}" srcOrd="0" destOrd="0" presId="urn:microsoft.com/office/officeart/2008/layout/AlternatingHexagons"/>
    <dgm:cxn modelId="{6E07D3EC-5B7F-494E-A6DB-0CC3CB617596}" type="presOf" srcId="{21AB348F-122A-41A7-8FA0-1F1DB2821A79}" destId="{9B7E4C2D-A323-4CE5-B0A8-4E0D982F511B}" srcOrd="0" destOrd="0" presId="urn:microsoft.com/office/officeart/2008/layout/AlternatingHexagons"/>
    <dgm:cxn modelId="{2D5984D1-E368-4F00-9589-7D78855EEFD3}" type="presParOf" srcId="{2F9020BD-7E4D-4194-BBA9-7088FEF33C8C}" destId="{A3D4CD61-2313-4C3D-B758-C91A8742250A}" srcOrd="0" destOrd="0" presId="urn:microsoft.com/office/officeart/2008/layout/AlternatingHexagons"/>
    <dgm:cxn modelId="{C5B4B001-737A-477F-94D2-1FBF92A790FF}" type="presParOf" srcId="{A3D4CD61-2313-4C3D-B758-C91A8742250A}" destId="{CE54681B-6517-4126-8C5B-CF1E21EA3F6A}" srcOrd="0" destOrd="0" presId="urn:microsoft.com/office/officeart/2008/layout/AlternatingHexagons"/>
    <dgm:cxn modelId="{FF470724-0396-4851-B570-0C2D72E93556}" type="presParOf" srcId="{A3D4CD61-2313-4C3D-B758-C91A8742250A}" destId="{2863C89F-29CF-4E81-A4D2-57B7DE232AF2}" srcOrd="1" destOrd="0" presId="urn:microsoft.com/office/officeart/2008/layout/AlternatingHexagons"/>
    <dgm:cxn modelId="{D78EA9A4-422B-4CD4-A425-F0E9A3C31BEE}" type="presParOf" srcId="{A3D4CD61-2313-4C3D-B758-C91A8742250A}" destId="{1AE0ABBE-152D-426A-A74E-E20B16980535}" srcOrd="2" destOrd="0" presId="urn:microsoft.com/office/officeart/2008/layout/AlternatingHexagons"/>
    <dgm:cxn modelId="{E4832372-FBCD-49C4-B54D-94422B08198D}" type="presParOf" srcId="{A3D4CD61-2313-4C3D-B758-C91A8742250A}" destId="{BDAD134E-5602-4DDB-9378-BAAF3B760A8F}" srcOrd="3" destOrd="0" presId="urn:microsoft.com/office/officeart/2008/layout/AlternatingHexagons"/>
    <dgm:cxn modelId="{89915585-8639-4A6C-8954-10610C12300F}" type="presParOf" srcId="{A3D4CD61-2313-4C3D-B758-C91A8742250A}" destId="{423ACBAB-A98D-4581-8B80-FD69EA3741FF}" srcOrd="4" destOrd="0" presId="urn:microsoft.com/office/officeart/2008/layout/AlternatingHexagons"/>
    <dgm:cxn modelId="{567F0692-1E06-4B82-9ACF-82E5020702F4}" type="presParOf" srcId="{2F9020BD-7E4D-4194-BBA9-7088FEF33C8C}" destId="{3FC8FE73-CB2F-462E-B6D0-1077B8336F8E}" srcOrd="1" destOrd="0" presId="urn:microsoft.com/office/officeart/2008/layout/AlternatingHexagons"/>
    <dgm:cxn modelId="{E8822DDE-7957-4DE6-B741-DE557DCD4A11}" type="presParOf" srcId="{2F9020BD-7E4D-4194-BBA9-7088FEF33C8C}" destId="{936DCBE8-21CD-40E1-8EB9-8FE4E972D6B6}" srcOrd="2" destOrd="0" presId="urn:microsoft.com/office/officeart/2008/layout/AlternatingHexagons"/>
    <dgm:cxn modelId="{1926DCD5-DBDF-47D5-9A51-10F0453E6E12}" type="presParOf" srcId="{936DCBE8-21CD-40E1-8EB9-8FE4E972D6B6}" destId="{345C0C7E-FAF1-43DB-8861-FE4E76125917}" srcOrd="0" destOrd="0" presId="urn:microsoft.com/office/officeart/2008/layout/AlternatingHexagons"/>
    <dgm:cxn modelId="{52F333D8-2DF7-4F3A-B243-ED9A564A5964}" type="presParOf" srcId="{936DCBE8-21CD-40E1-8EB9-8FE4E972D6B6}" destId="{979F5C40-3497-4E1B-9619-B9F48D8290C1}" srcOrd="1" destOrd="0" presId="urn:microsoft.com/office/officeart/2008/layout/AlternatingHexagons"/>
    <dgm:cxn modelId="{F94CFB88-6A79-4C6A-880C-C2E3F96CCCA5}" type="presParOf" srcId="{936DCBE8-21CD-40E1-8EB9-8FE4E972D6B6}" destId="{1F53A569-E986-4DFC-B5A2-5A11C2601A96}" srcOrd="2" destOrd="0" presId="urn:microsoft.com/office/officeart/2008/layout/AlternatingHexagons"/>
    <dgm:cxn modelId="{5D3EFEBA-B048-49A4-9294-3FFBDD18463D}" type="presParOf" srcId="{936DCBE8-21CD-40E1-8EB9-8FE4E972D6B6}" destId="{0788402D-D1FB-495A-8858-432DADF639F0}" srcOrd="3" destOrd="0" presId="urn:microsoft.com/office/officeart/2008/layout/AlternatingHexagons"/>
    <dgm:cxn modelId="{AB69D366-F866-4C64-B4ED-C73FB8A92A42}" type="presParOf" srcId="{936DCBE8-21CD-40E1-8EB9-8FE4E972D6B6}" destId="{220113C1-FFFE-406F-BC2C-0680A4F0EB80}" srcOrd="4" destOrd="0" presId="urn:microsoft.com/office/officeart/2008/layout/AlternatingHexagons"/>
    <dgm:cxn modelId="{1F1ED129-5327-409E-BB75-A0757905C73C}" type="presParOf" srcId="{2F9020BD-7E4D-4194-BBA9-7088FEF33C8C}" destId="{81645B9D-BD42-4BFB-9D15-EC3463E80A2D}" srcOrd="3" destOrd="0" presId="urn:microsoft.com/office/officeart/2008/layout/AlternatingHexagons"/>
    <dgm:cxn modelId="{90D3021B-5C7B-4E18-8B77-651F6EF52DA7}" type="presParOf" srcId="{2F9020BD-7E4D-4194-BBA9-7088FEF33C8C}" destId="{F5E0D4FA-C772-461A-AFCF-B7F5E1BE2E8C}" srcOrd="4" destOrd="0" presId="urn:microsoft.com/office/officeart/2008/layout/AlternatingHexagons"/>
    <dgm:cxn modelId="{385DAF3C-97C6-48AD-9A51-80F14EFFA3C2}" type="presParOf" srcId="{F5E0D4FA-C772-461A-AFCF-B7F5E1BE2E8C}" destId="{74E4F147-57CD-4009-98B6-C7B7942010E6}" srcOrd="0" destOrd="0" presId="urn:microsoft.com/office/officeart/2008/layout/AlternatingHexagons"/>
    <dgm:cxn modelId="{9BD85757-65E0-4769-979E-A1462EF5C964}" type="presParOf" srcId="{F5E0D4FA-C772-461A-AFCF-B7F5E1BE2E8C}" destId="{719445F7-010C-4D4E-9845-BAE476ADC315}" srcOrd="1" destOrd="0" presId="urn:microsoft.com/office/officeart/2008/layout/AlternatingHexagons"/>
    <dgm:cxn modelId="{C855D1D4-3A29-4868-8D41-FC1B9C200F8D}" type="presParOf" srcId="{F5E0D4FA-C772-461A-AFCF-B7F5E1BE2E8C}" destId="{153FE4CE-DBD8-47AE-83F5-1C00CE9EA13B}" srcOrd="2" destOrd="0" presId="urn:microsoft.com/office/officeart/2008/layout/AlternatingHexagons"/>
    <dgm:cxn modelId="{4733FE34-5A4F-4407-AA89-94229D9571ED}" type="presParOf" srcId="{F5E0D4FA-C772-461A-AFCF-B7F5E1BE2E8C}" destId="{7D5749CD-6F28-40E5-A30A-0A2185239658}" srcOrd="3" destOrd="0" presId="urn:microsoft.com/office/officeart/2008/layout/AlternatingHexagons"/>
    <dgm:cxn modelId="{22B060A8-CE16-489D-ACF6-54FBD080D645}" type="presParOf" srcId="{F5E0D4FA-C772-461A-AFCF-B7F5E1BE2E8C}" destId="{5CD63252-825D-40AD-9108-7262880191E4}" srcOrd="4" destOrd="0" presId="urn:microsoft.com/office/officeart/2008/layout/AlternatingHexagons"/>
    <dgm:cxn modelId="{8442261B-3677-42C2-B611-55B67E74C2E8}" type="presParOf" srcId="{2F9020BD-7E4D-4194-BBA9-7088FEF33C8C}" destId="{B7BF0A8E-1DAE-46AA-81A8-4397DF302694}" srcOrd="5" destOrd="0" presId="urn:microsoft.com/office/officeart/2008/layout/AlternatingHexagons"/>
    <dgm:cxn modelId="{8FA95456-6FCB-4C6D-B733-A57BAE04AC6A}" type="presParOf" srcId="{2F9020BD-7E4D-4194-BBA9-7088FEF33C8C}" destId="{65610DD9-108B-4966-AC0F-88555FBC814F}" srcOrd="6" destOrd="0" presId="urn:microsoft.com/office/officeart/2008/layout/AlternatingHexagons"/>
    <dgm:cxn modelId="{3EDA4A24-01E6-4C08-AD91-471E8D68064E}" type="presParOf" srcId="{65610DD9-108B-4966-AC0F-88555FBC814F}" destId="{AA7E48B3-C6D4-4316-A3EA-3EC575EF8ED1}" srcOrd="0" destOrd="0" presId="urn:microsoft.com/office/officeart/2008/layout/AlternatingHexagons"/>
    <dgm:cxn modelId="{B40DA75B-F969-4691-B233-16EB54ADD570}" type="presParOf" srcId="{65610DD9-108B-4966-AC0F-88555FBC814F}" destId="{62A8A5B0-7C32-485B-9E57-A8C6D912CBCB}" srcOrd="1" destOrd="0" presId="urn:microsoft.com/office/officeart/2008/layout/AlternatingHexagons"/>
    <dgm:cxn modelId="{E960E14C-B2D2-4F8F-9AA0-74B8B29046AB}" type="presParOf" srcId="{65610DD9-108B-4966-AC0F-88555FBC814F}" destId="{7D11AC07-50AA-422A-884D-FC9653FF0CFB}" srcOrd="2" destOrd="0" presId="urn:microsoft.com/office/officeart/2008/layout/AlternatingHexagons"/>
    <dgm:cxn modelId="{50860997-1C97-44A5-A3FE-EFE30EBF6157}" type="presParOf" srcId="{65610DD9-108B-4966-AC0F-88555FBC814F}" destId="{20EEAC76-03FD-4873-9ADC-2A120C628C4B}" srcOrd="3" destOrd="0" presId="urn:microsoft.com/office/officeart/2008/layout/AlternatingHexagons"/>
    <dgm:cxn modelId="{C3396DBD-66E2-4A42-B5A4-03C8D3E2B1A7}" type="presParOf" srcId="{65610DD9-108B-4966-AC0F-88555FBC814F}" destId="{9B7E4C2D-A323-4CE5-B0A8-4E0D982F511B}" srcOrd="4" destOrd="0" presId="urn:microsoft.com/office/officeart/2008/layout/AlternatingHexagons"/>
    <dgm:cxn modelId="{C259B87C-7F70-6446-B991-6644C109FB50}" type="presParOf" srcId="{2F9020BD-7E4D-4194-BBA9-7088FEF33C8C}" destId="{335D3B37-ABC1-4F53-8CF6-903976257986}" srcOrd="7" destOrd="0" presId="urn:microsoft.com/office/officeart/2008/layout/AlternatingHexagons"/>
    <dgm:cxn modelId="{9BC1427A-D129-BE41-8A06-EB5602E205FB}" type="presParOf" srcId="{2F9020BD-7E4D-4194-BBA9-7088FEF33C8C}" destId="{0BFEF751-2892-4680-ADDF-56623FFCE9A8}" srcOrd="8" destOrd="0" presId="urn:microsoft.com/office/officeart/2008/layout/AlternatingHexagons"/>
    <dgm:cxn modelId="{96384319-C32B-814F-9068-03582D8514A6}" type="presParOf" srcId="{0BFEF751-2892-4680-ADDF-56623FFCE9A8}" destId="{04EF2B09-4089-451C-8439-57FE4A356187}" srcOrd="0" destOrd="0" presId="urn:microsoft.com/office/officeart/2008/layout/AlternatingHexagons"/>
    <dgm:cxn modelId="{D77C2EA0-6650-7D48-8431-6EA036990A46}" type="presParOf" srcId="{0BFEF751-2892-4680-ADDF-56623FFCE9A8}" destId="{9E7BBD09-972F-4E02-9EB0-1033C521AD2E}" srcOrd="1" destOrd="0" presId="urn:microsoft.com/office/officeart/2008/layout/AlternatingHexagons"/>
    <dgm:cxn modelId="{DE51CC81-E8C3-674C-A2F9-36D5E8963133}" type="presParOf" srcId="{0BFEF751-2892-4680-ADDF-56623FFCE9A8}" destId="{DB602C5B-EB65-4C44-A7E9-3F6FCBE6B0BB}" srcOrd="2" destOrd="0" presId="urn:microsoft.com/office/officeart/2008/layout/AlternatingHexagons"/>
    <dgm:cxn modelId="{527692DB-0D74-8E46-A1EF-A3CE9D5B02F3}" type="presParOf" srcId="{0BFEF751-2892-4680-ADDF-56623FFCE9A8}" destId="{3F45D051-7AC1-4E92-B338-B789CBCAEC47}" srcOrd="3" destOrd="0" presId="urn:microsoft.com/office/officeart/2008/layout/AlternatingHexagons"/>
    <dgm:cxn modelId="{77DDB6BA-16BE-F643-B845-FAE6CB3338EE}" type="presParOf" srcId="{0BFEF751-2892-4680-ADDF-56623FFCE9A8}" destId="{3FBAC6AE-1303-465B-A7A0-F71E661E4114}"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 (M3 à S3)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 (M3 à S3)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 (M3 à S3)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 (M3 à S3)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D4EF2E-8A30-4D7E-B169-BB1ECA910A5C}"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E45D6FC4-FD1F-4C59-8F5C-23C86041D3B8}">
      <dgm:prSet/>
      <dgm:spPr/>
      <dgm:t>
        <a:bodyPr/>
        <a:lstStyle/>
        <a:p>
          <a:pPr>
            <a:lnSpc>
              <a:spcPct val="100000"/>
            </a:lnSpc>
          </a:pPr>
          <a:r>
            <a:rPr lang="fr-FR" i="1"/>
            <a:t>"Où serai-je</a:t>
          </a:r>
          <a:r>
            <a:rPr lang="fr-FR" i="1">
              <a:latin typeface="Century Gothic" panose="020B0502020202020204"/>
            </a:rPr>
            <a:t> </a:t>
          </a:r>
          <a:r>
            <a:rPr lang="fr-FR" i="1"/>
            <a:t>dans dix ans ?"</a:t>
          </a:r>
          <a:endParaRPr lang="en-US" i="0">
            <a:latin typeface="Century Gothic" panose="020B0502020202020204"/>
          </a:endParaRPr>
        </a:p>
      </dgm:t>
    </dgm:pt>
    <dgm:pt modelId="{562FE244-0DAD-4441-BBA8-49E6507E44E9}" type="parTrans" cxnId="{92FD1BE2-AEE4-43D6-929E-D158933C493D}">
      <dgm:prSet/>
      <dgm:spPr/>
      <dgm:t>
        <a:bodyPr/>
        <a:lstStyle/>
        <a:p>
          <a:endParaRPr lang="en-US"/>
        </a:p>
      </dgm:t>
    </dgm:pt>
    <dgm:pt modelId="{51DA5AE0-7894-449C-891D-AC6F46DFAD14}" type="sibTrans" cxnId="{92FD1BE2-AEE4-43D6-929E-D158933C493D}">
      <dgm:prSet/>
      <dgm:spPr/>
      <dgm:t>
        <a:bodyPr/>
        <a:lstStyle/>
        <a:p>
          <a:endParaRPr lang="en-US"/>
        </a:p>
      </dgm:t>
    </dgm:pt>
    <dgm:pt modelId="{BA47DF56-5B72-4D16-8EFF-EF28CA9FF5B2}">
      <dgm:prSet/>
      <dgm:spPr/>
      <dgm:t>
        <a:bodyPr/>
        <a:lstStyle/>
        <a:p>
          <a:pPr>
            <a:lnSpc>
              <a:spcPct val="100000"/>
            </a:lnSpc>
          </a:pPr>
          <a:r>
            <a:rPr lang="fr-FR" i="1"/>
            <a:t>Cette vision de mon futur est-elle réaliste ?</a:t>
          </a:r>
          <a:endParaRPr lang="en-US"/>
        </a:p>
      </dgm:t>
    </dgm:pt>
    <dgm:pt modelId="{E10CEB4A-3CF4-4D14-B915-29331E77A6FA}" type="parTrans" cxnId="{5053BA39-E21C-4AC7-AAE2-E5C87347A116}">
      <dgm:prSet/>
      <dgm:spPr/>
      <dgm:t>
        <a:bodyPr/>
        <a:lstStyle/>
        <a:p>
          <a:endParaRPr lang="en-US"/>
        </a:p>
      </dgm:t>
    </dgm:pt>
    <dgm:pt modelId="{AF608C99-4227-447A-A788-73950D207D89}" type="sibTrans" cxnId="{5053BA39-E21C-4AC7-AAE2-E5C87347A116}">
      <dgm:prSet/>
      <dgm:spPr/>
      <dgm:t>
        <a:bodyPr/>
        <a:lstStyle/>
        <a:p>
          <a:endParaRPr lang="en-US"/>
        </a:p>
      </dgm:t>
    </dgm:pt>
    <dgm:pt modelId="{99B592B1-6535-416B-B183-AE9AAC5D6100}">
      <dgm:prSet/>
      <dgm:spPr/>
      <dgm:t>
        <a:bodyPr/>
        <a:lstStyle/>
        <a:p>
          <a:pPr>
            <a:lnSpc>
              <a:spcPct val="100000"/>
            </a:lnSpc>
          </a:pPr>
          <a:r>
            <a:rPr lang="fr-FR" i="1"/>
            <a:t>Oui ? --&gt; Par quelles étapes devrai-je passer (rétroplanning)?</a:t>
          </a:r>
          <a:endParaRPr lang="en-US"/>
        </a:p>
      </dgm:t>
    </dgm:pt>
    <dgm:pt modelId="{0DF8662F-3FE7-413D-B725-599C7ACD18D8}" type="parTrans" cxnId="{CB3BA9C2-50B6-4896-8EC2-F736A022A301}">
      <dgm:prSet/>
      <dgm:spPr/>
      <dgm:t>
        <a:bodyPr/>
        <a:lstStyle/>
        <a:p>
          <a:endParaRPr lang="en-US"/>
        </a:p>
      </dgm:t>
    </dgm:pt>
    <dgm:pt modelId="{F4B7B53C-B871-4915-87ED-88C9DE0BF6F0}" type="sibTrans" cxnId="{CB3BA9C2-50B6-4896-8EC2-F736A022A301}">
      <dgm:prSet/>
      <dgm:spPr/>
      <dgm:t>
        <a:bodyPr/>
        <a:lstStyle/>
        <a:p>
          <a:endParaRPr lang="en-US"/>
        </a:p>
      </dgm:t>
    </dgm:pt>
    <dgm:pt modelId="{536ACCB2-5757-4BCC-8119-B3BCAE1EA746}">
      <dgm:prSet/>
      <dgm:spPr/>
      <dgm:t>
        <a:bodyPr/>
        <a:lstStyle/>
        <a:p>
          <a:pPr>
            <a:lnSpc>
              <a:spcPct val="100000"/>
            </a:lnSpc>
          </a:pPr>
          <a:r>
            <a:rPr lang="fr-FR" i="1"/>
            <a:t>Non ? --&gt; Pourquoi ? Quels obstacles ?</a:t>
          </a:r>
          <a:endParaRPr lang="en-US"/>
        </a:p>
      </dgm:t>
    </dgm:pt>
    <dgm:pt modelId="{D49FBCB3-2BA7-4347-A4F0-B88874A1F825}" type="parTrans" cxnId="{2770035F-C2B3-469E-A654-FE2F94B681AF}">
      <dgm:prSet/>
      <dgm:spPr/>
      <dgm:t>
        <a:bodyPr/>
        <a:lstStyle/>
        <a:p>
          <a:endParaRPr lang="en-US"/>
        </a:p>
      </dgm:t>
    </dgm:pt>
    <dgm:pt modelId="{B89D5B24-8F36-4849-BBD7-362061E8B76E}" type="sibTrans" cxnId="{2770035F-C2B3-469E-A654-FE2F94B681AF}">
      <dgm:prSet/>
      <dgm:spPr/>
      <dgm:t>
        <a:bodyPr/>
        <a:lstStyle/>
        <a:p>
          <a:endParaRPr lang="en-US"/>
        </a:p>
      </dgm:t>
    </dgm:pt>
    <dgm:pt modelId="{E09277FB-EBCE-4670-AD3C-4C5B5AE79E24}">
      <dgm:prSet/>
      <dgm:spPr/>
      <dgm:t>
        <a:bodyPr/>
        <a:lstStyle/>
        <a:p>
          <a:pPr>
            <a:lnSpc>
              <a:spcPct val="100000"/>
            </a:lnSpc>
          </a:pPr>
          <a:r>
            <a:rPr lang="fr-FR" i="1"/>
            <a:t>Comment exploiter cette activité avec des élèves/jeunes ?</a:t>
          </a:r>
          <a:endParaRPr lang="en-US"/>
        </a:p>
      </dgm:t>
    </dgm:pt>
    <dgm:pt modelId="{8B57CBFA-D591-42F8-A51D-52A51EC22A53}" type="parTrans" cxnId="{F78B4F08-08AC-4662-A416-6E839E5B0727}">
      <dgm:prSet/>
      <dgm:spPr/>
      <dgm:t>
        <a:bodyPr/>
        <a:lstStyle/>
        <a:p>
          <a:endParaRPr lang="en-US"/>
        </a:p>
      </dgm:t>
    </dgm:pt>
    <dgm:pt modelId="{E7300BA5-4CEB-4ACC-9E83-8A388A5C49B5}" type="sibTrans" cxnId="{F78B4F08-08AC-4662-A416-6E839E5B0727}">
      <dgm:prSet/>
      <dgm:spPr/>
      <dgm:t>
        <a:bodyPr/>
        <a:lstStyle/>
        <a:p>
          <a:endParaRPr lang="en-US"/>
        </a:p>
      </dgm:t>
    </dgm:pt>
    <dgm:pt modelId="{14AA1885-5EB3-476C-9F39-75B0BB8A8C00}">
      <dgm:prSet/>
      <dgm:spPr/>
      <dgm:t>
        <a:bodyPr/>
        <a:lstStyle/>
        <a:p>
          <a:pPr>
            <a:lnSpc>
              <a:spcPct val="100000"/>
            </a:lnSpc>
          </a:pPr>
          <a:r>
            <a:rPr lang="fr-FR" i="1"/>
            <a:t>Quels bénéfices de réaliser cette activité en classe/ateliers (M3 à S6) ?</a:t>
          </a:r>
          <a:endParaRPr lang="en-US"/>
        </a:p>
      </dgm:t>
    </dgm:pt>
    <dgm:pt modelId="{9F1F1073-2915-4E4A-B4A0-AAC5628C2D29}" type="parTrans" cxnId="{FA267E2C-880A-4E55-BE28-C1C77645A0BD}">
      <dgm:prSet/>
      <dgm:spPr/>
      <dgm:t>
        <a:bodyPr/>
        <a:lstStyle/>
        <a:p>
          <a:endParaRPr lang="en-US"/>
        </a:p>
      </dgm:t>
    </dgm:pt>
    <dgm:pt modelId="{737152F2-D9B4-4C7D-BA29-54E94706322D}" type="sibTrans" cxnId="{FA267E2C-880A-4E55-BE28-C1C77645A0BD}">
      <dgm:prSet/>
      <dgm:spPr/>
      <dgm:t>
        <a:bodyPr/>
        <a:lstStyle/>
        <a:p>
          <a:endParaRPr lang="en-US"/>
        </a:p>
      </dgm:t>
    </dgm:pt>
    <dgm:pt modelId="{ECEE3AAD-2077-48CF-B0FD-7CF8C739004A}">
      <dgm:prSet/>
      <dgm:spPr/>
      <dgm:t>
        <a:bodyPr/>
        <a:lstStyle/>
        <a:p>
          <a:pPr>
            <a:lnSpc>
              <a:spcPct val="100000"/>
            </a:lnSpc>
          </a:pPr>
          <a:r>
            <a:rPr lang="fr-FR" i="1"/>
            <a:t>Quels liens avec la vidéo de Cyprien ?</a:t>
          </a:r>
          <a:endParaRPr lang="en-US"/>
        </a:p>
      </dgm:t>
    </dgm:pt>
    <dgm:pt modelId="{4C66F398-DA70-4309-A95D-A8B905D612A4}" type="parTrans" cxnId="{0E8FA96A-3560-4023-927E-7E090667D6BC}">
      <dgm:prSet/>
      <dgm:spPr/>
      <dgm:t>
        <a:bodyPr/>
        <a:lstStyle/>
        <a:p>
          <a:endParaRPr lang="en-US"/>
        </a:p>
      </dgm:t>
    </dgm:pt>
    <dgm:pt modelId="{60B16199-0ECD-431C-BA3E-F22A67EC1130}" type="sibTrans" cxnId="{0E8FA96A-3560-4023-927E-7E090667D6BC}">
      <dgm:prSet/>
      <dgm:spPr/>
      <dgm:t>
        <a:bodyPr/>
        <a:lstStyle/>
        <a:p>
          <a:endParaRPr lang="en-US"/>
        </a:p>
      </dgm:t>
    </dgm:pt>
    <dgm:pt modelId="{F1B041FB-FC21-4051-9FC5-57BDACCC2DC7}" type="pres">
      <dgm:prSet presAssocID="{3DD4EF2E-8A30-4D7E-B169-BB1ECA910A5C}" presName="root" presStyleCnt="0">
        <dgm:presLayoutVars>
          <dgm:dir/>
          <dgm:resizeHandles val="exact"/>
        </dgm:presLayoutVars>
      </dgm:prSet>
      <dgm:spPr/>
    </dgm:pt>
    <dgm:pt modelId="{788FD5FA-1E6A-4580-AC7E-B044779756CF}" type="pres">
      <dgm:prSet presAssocID="{E45D6FC4-FD1F-4C59-8F5C-23C86041D3B8}" presName="compNode" presStyleCnt="0"/>
      <dgm:spPr/>
    </dgm:pt>
    <dgm:pt modelId="{38F730EC-F889-44F1-A425-09D882F80460}" type="pres">
      <dgm:prSet presAssocID="{E45D6FC4-FD1F-4C59-8F5C-23C86041D3B8}" presName="bgRect" presStyleLbl="bgShp" presStyleIdx="0" presStyleCnt="5"/>
      <dgm:spPr/>
    </dgm:pt>
    <dgm:pt modelId="{13D60362-0DE9-4D18-A4BE-ECE4463CE9A0}" type="pres">
      <dgm:prSet presAssocID="{E45D6FC4-FD1F-4C59-8F5C-23C86041D3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435063CA-95BA-46E5-AAE1-B6656A7958C6}" type="pres">
      <dgm:prSet presAssocID="{E45D6FC4-FD1F-4C59-8F5C-23C86041D3B8}" presName="spaceRect" presStyleCnt="0"/>
      <dgm:spPr/>
    </dgm:pt>
    <dgm:pt modelId="{B2AFE47C-F288-4177-9684-E4DFFF5DFCC7}" type="pres">
      <dgm:prSet presAssocID="{E45D6FC4-FD1F-4C59-8F5C-23C86041D3B8}" presName="parTx" presStyleLbl="revTx" presStyleIdx="0" presStyleCnt="6">
        <dgm:presLayoutVars>
          <dgm:chMax val="0"/>
          <dgm:chPref val="0"/>
        </dgm:presLayoutVars>
      </dgm:prSet>
      <dgm:spPr/>
    </dgm:pt>
    <dgm:pt modelId="{78A0B419-F3E5-4432-A337-3743E8382FA4}" type="pres">
      <dgm:prSet presAssocID="{51DA5AE0-7894-449C-891D-AC6F46DFAD14}" presName="sibTrans" presStyleCnt="0"/>
      <dgm:spPr/>
    </dgm:pt>
    <dgm:pt modelId="{0F2A6386-B023-4477-AEBA-43F8C2C6E251}" type="pres">
      <dgm:prSet presAssocID="{BA47DF56-5B72-4D16-8EFF-EF28CA9FF5B2}" presName="compNode" presStyleCnt="0"/>
      <dgm:spPr/>
    </dgm:pt>
    <dgm:pt modelId="{7F2BB1B3-72A4-4C88-ADA0-C18EFDECF421}" type="pres">
      <dgm:prSet presAssocID="{BA47DF56-5B72-4D16-8EFF-EF28CA9FF5B2}" presName="bgRect" presStyleLbl="bgShp" presStyleIdx="1" presStyleCnt="5"/>
      <dgm:spPr/>
    </dgm:pt>
    <dgm:pt modelId="{B957827A-4D28-45E0-A602-4DDF5B90A96A}" type="pres">
      <dgm:prSet presAssocID="{BA47DF56-5B72-4D16-8EFF-EF28CA9FF5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xions"/>
        </a:ext>
      </dgm:extLst>
    </dgm:pt>
    <dgm:pt modelId="{5273A69E-51DE-4EF6-BA9A-50967F8BC790}" type="pres">
      <dgm:prSet presAssocID="{BA47DF56-5B72-4D16-8EFF-EF28CA9FF5B2}" presName="spaceRect" presStyleCnt="0"/>
      <dgm:spPr/>
    </dgm:pt>
    <dgm:pt modelId="{8248E2E0-CBE0-4C93-A5CB-52AC9D3412A6}" type="pres">
      <dgm:prSet presAssocID="{BA47DF56-5B72-4D16-8EFF-EF28CA9FF5B2}" presName="parTx" presStyleLbl="revTx" presStyleIdx="1" presStyleCnt="6">
        <dgm:presLayoutVars>
          <dgm:chMax val="0"/>
          <dgm:chPref val="0"/>
        </dgm:presLayoutVars>
      </dgm:prSet>
      <dgm:spPr/>
    </dgm:pt>
    <dgm:pt modelId="{A96AE442-F875-4D23-AC20-7E12A0C33EF9}" type="pres">
      <dgm:prSet presAssocID="{BA47DF56-5B72-4D16-8EFF-EF28CA9FF5B2}" presName="desTx" presStyleLbl="revTx" presStyleIdx="2" presStyleCnt="6">
        <dgm:presLayoutVars/>
      </dgm:prSet>
      <dgm:spPr/>
    </dgm:pt>
    <dgm:pt modelId="{A1FA2150-FE0C-4FBD-BF30-152BB94C62A5}" type="pres">
      <dgm:prSet presAssocID="{AF608C99-4227-447A-A788-73950D207D89}" presName="sibTrans" presStyleCnt="0"/>
      <dgm:spPr/>
    </dgm:pt>
    <dgm:pt modelId="{AC20C802-6EE2-4691-B56B-7CAA54140DC6}" type="pres">
      <dgm:prSet presAssocID="{E09277FB-EBCE-4670-AD3C-4C5B5AE79E24}" presName="compNode" presStyleCnt="0"/>
      <dgm:spPr/>
    </dgm:pt>
    <dgm:pt modelId="{CC32A3A8-93BC-4444-90EE-8A94CEBF78FF}" type="pres">
      <dgm:prSet presAssocID="{E09277FB-EBCE-4670-AD3C-4C5B5AE79E24}" presName="bgRect" presStyleLbl="bgShp" presStyleIdx="2" presStyleCnt="5"/>
      <dgm:spPr/>
    </dgm:pt>
    <dgm:pt modelId="{FEB92B25-0F58-4791-B537-2C8045C1922D}" type="pres">
      <dgm:prSet presAssocID="{E09277FB-EBCE-4670-AD3C-4C5B5AE79E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ocesseur"/>
        </a:ext>
      </dgm:extLst>
    </dgm:pt>
    <dgm:pt modelId="{D1416AF8-2C4E-4AC8-B5C6-D4DEEF42881D}" type="pres">
      <dgm:prSet presAssocID="{E09277FB-EBCE-4670-AD3C-4C5B5AE79E24}" presName="spaceRect" presStyleCnt="0"/>
      <dgm:spPr/>
    </dgm:pt>
    <dgm:pt modelId="{C154A03D-88A1-4F13-9FB6-E2A287DEE527}" type="pres">
      <dgm:prSet presAssocID="{E09277FB-EBCE-4670-AD3C-4C5B5AE79E24}" presName="parTx" presStyleLbl="revTx" presStyleIdx="3" presStyleCnt="6">
        <dgm:presLayoutVars>
          <dgm:chMax val="0"/>
          <dgm:chPref val="0"/>
        </dgm:presLayoutVars>
      </dgm:prSet>
      <dgm:spPr/>
    </dgm:pt>
    <dgm:pt modelId="{0DAC99A9-986E-4C7C-912F-B6AC0C29E428}" type="pres">
      <dgm:prSet presAssocID="{E7300BA5-4CEB-4ACC-9E83-8A388A5C49B5}" presName="sibTrans" presStyleCnt="0"/>
      <dgm:spPr/>
    </dgm:pt>
    <dgm:pt modelId="{515116E6-4716-4FC7-A9F2-5A62734F8A8B}" type="pres">
      <dgm:prSet presAssocID="{14AA1885-5EB3-476C-9F39-75B0BB8A8C00}" presName="compNode" presStyleCnt="0"/>
      <dgm:spPr/>
    </dgm:pt>
    <dgm:pt modelId="{0F2981EB-051E-446A-922D-B6DB03286358}" type="pres">
      <dgm:prSet presAssocID="{14AA1885-5EB3-476C-9F39-75B0BB8A8C00}" presName="bgRect" presStyleLbl="bgShp" presStyleIdx="3" presStyleCnt="5"/>
      <dgm:spPr/>
    </dgm:pt>
    <dgm:pt modelId="{A71B15C8-5C55-41D2-B5B8-6C98CFD59040}" type="pres">
      <dgm:prSet presAssocID="{14AA1885-5EB3-476C-9F39-75B0BB8A8C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C227916F-5ACA-481A-9273-29E4A06F86FE}" type="pres">
      <dgm:prSet presAssocID="{14AA1885-5EB3-476C-9F39-75B0BB8A8C00}" presName="spaceRect" presStyleCnt="0"/>
      <dgm:spPr/>
    </dgm:pt>
    <dgm:pt modelId="{F6B90EDA-AC0C-446E-8247-0061F9350EBB}" type="pres">
      <dgm:prSet presAssocID="{14AA1885-5EB3-476C-9F39-75B0BB8A8C00}" presName="parTx" presStyleLbl="revTx" presStyleIdx="4" presStyleCnt="6">
        <dgm:presLayoutVars>
          <dgm:chMax val="0"/>
          <dgm:chPref val="0"/>
        </dgm:presLayoutVars>
      </dgm:prSet>
      <dgm:spPr/>
    </dgm:pt>
    <dgm:pt modelId="{CEA256DB-2C92-407A-A2D4-66FC737F313A}" type="pres">
      <dgm:prSet presAssocID="{737152F2-D9B4-4C7D-BA29-54E94706322D}" presName="sibTrans" presStyleCnt="0"/>
      <dgm:spPr/>
    </dgm:pt>
    <dgm:pt modelId="{34B3CA12-52B6-47AB-B787-95FF6C0B1305}" type="pres">
      <dgm:prSet presAssocID="{ECEE3AAD-2077-48CF-B0FD-7CF8C739004A}" presName="compNode" presStyleCnt="0"/>
      <dgm:spPr/>
    </dgm:pt>
    <dgm:pt modelId="{4BE54CDF-5C48-4F58-90C5-0F9651494070}" type="pres">
      <dgm:prSet presAssocID="{ECEE3AAD-2077-48CF-B0FD-7CF8C739004A}" presName="bgRect" presStyleLbl="bgShp" presStyleIdx="4" presStyleCnt="5"/>
      <dgm:spPr/>
    </dgm:pt>
    <dgm:pt modelId="{28143F38-CE24-4793-AC16-BD7FE314F123}" type="pres">
      <dgm:prSet presAssocID="{ECEE3AAD-2077-48CF-B0FD-7CF8C73900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en"/>
        </a:ext>
      </dgm:extLst>
    </dgm:pt>
    <dgm:pt modelId="{C25B93A3-AB8D-487B-ABBC-65950CA0739B}" type="pres">
      <dgm:prSet presAssocID="{ECEE3AAD-2077-48CF-B0FD-7CF8C739004A}" presName="spaceRect" presStyleCnt="0"/>
      <dgm:spPr/>
    </dgm:pt>
    <dgm:pt modelId="{30B47F6F-557E-4E8A-AE79-B43D94A54E2A}" type="pres">
      <dgm:prSet presAssocID="{ECEE3AAD-2077-48CF-B0FD-7CF8C739004A}" presName="parTx" presStyleLbl="revTx" presStyleIdx="5" presStyleCnt="6">
        <dgm:presLayoutVars>
          <dgm:chMax val="0"/>
          <dgm:chPref val="0"/>
        </dgm:presLayoutVars>
      </dgm:prSet>
      <dgm:spPr/>
    </dgm:pt>
  </dgm:ptLst>
  <dgm:cxnLst>
    <dgm:cxn modelId="{64D3C202-C9A3-4A3B-A0A3-3E52C83FA237}" type="presOf" srcId="{BA47DF56-5B72-4D16-8EFF-EF28CA9FF5B2}" destId="{8248E2E0-CBE0-4C93-A5CB-52AC9D3412A6}" srcOrd="0" destOrd="0" presId="urn:microsoft.com/office/officeart/2018/2/layout/IconVerticalSolidList"/>
    <dgm:cxn modelId="{F47C7107-F7A5-4F74-A3D3-A194D194A35C}" type="presOf" srcId="{ECEE3AAD-2077-48CF-B0FD-7CF8C739004A}" destId="{30B47F6F-557E-4E8A-AE79-B43D94A54E2A}" srcOrd="0" destOrd="0" presId="urn:microsoft.com/office/officeart/2018/2/layout/IconVerticalSolidList"/>
    <dgm:cxn modelId="{F78B4F08-08AC-4662-A416-6E839E5B0727}" srcId="{3DD4EF2E-8A30-4D7E-B169-BB1ECA910A5C}" destId="{E09277FB-EBCE-4670-AD3C-4C5B5AE79E24}" srcOrd="2" destOrd="0" parTransId="{8B57CBFA-D591-42F8-A51D-52A51EC22A53}" sibTransId="{E7300BA5-4CEB-4ACC-9E83-8A388A5C49B5}"/>
    <dgm:cxn modelId="{9BF62912-8DF2-462A-8933-98E43FA33AF2}" type="presOf" srcId="{E45D6FC4-FD1F-4C59-8F5C-23C86041D3B8}" destId="{B2AFE47C-F288-4177-9684-E4DFFF5DFCC7}" srcOrd="0" destOrd="0" presId="urn:microsoft.com/office/officeart/2018/2/layout/IconVerticalSolidList"/>
    <dgm:cxn modelId="{FA267E2C-880A-4E55-BE28-C1C77645A0BD}" srcId="{3DD4EF2E-8A30-4D7E-B169-BB1ECA910A5C}" destId="{14AA1885-5EB3-476C-9F39-75B0BB8A8C00}" srcOrd="3" destOrd="0" parTransId="{9F1F1073-2915-4E4A-B4A0-AAC5628C2D29}" sibTransId="{737152F2-D9B4-4C7D-BA29-54E94706322D}"/>
    <dgm:cxn modelId="{C1B15138-DA1D-4ED6-94B9-1BB27F1B118A}" type="presOf" srcId="{99B592B1-6535-416B-B183-AE9AAC5D6100}" destId="{A96AE442-F875-4D23-AC20-7E12A0C33EF9}" srcOrd="0" destOrd="0" presId="urn:microsoft.com/office/officeart/2018/2/layout/IconVerticalSolidList"/>
    <dgm:cxn modelId="{5053BA39-E21C-4AC7-AAE2-E5C87347A116}" srcId="{3DD4EF2E-8A30-4D7E-B169-BB1ECA910A5C}" destId="{BA47DF56-5B72-4D16-8EFF-EF28CA9FF5B2}" srcOrd="1" destOrd="0" parTransId="{E10CEB4A-3CF4-4D14-B915-29331E77A6FA}" sibTransId="{AF608C99-4227-447A-A788-73950D207D89}"/>
    <dgm:cxn modelId="{2770035F-C2B3-469E-A654-FE2F94B681AF}" srcId="{BA47DF56-5B72-4D16-8EFF-EF28CA9FF5B2}" destId="{536ACCB2-5757-4BCC-8119-B3BCAE1EA746}" srcOrd="1" destOrd="0" parTransId="{D49FBCB3-2BA7-4347-A4F0-B88874A1F825}" sibTransId="{B89D5B24-8F36-4849-BBD7-362061E8B76E}"/>
    <dgm:cxn modelId="{0E8FA96A-3560-4023-927E-7E090667D6BC}" srcId="{3DD4EF2E-8A30-4D7E-B169-BB1ECA910A5C}" destId="{ECEE3AAD-2077-48CF-B0FD-7CF8C739004A}" srcOrd="4" destOrd="0" parTransId="{4C66F398-DA70-4309-A95D-A8B905D612A4}" sibTransId="{60B16199-0ECD-431C-BA3E-F22A67EC1130}"/>
    <dgm:cxn modelId="{6334C256-3BA3-46DA-A403-A21262A6A921}" type="presOf" srcId="{E09277FB-EBCE-4670-AD3C-4C5B5AE79E24}" destId="{C154A03D-88A1-4F13-9FB6-E2A287DEE527}" srcOrd="0" destOrd="0" presId="urn:microsoft.com/office/officeart/2018/2/layout/IconVerticalSolidList"/>
    <dgm:cxn modelId="{220B1A83-1BFF-40B2-B2FC-76D9CED51048}" type="presOf" srcId="{3DD4EF2E-8A30-4D7E-B169-BB1ECA910A5C}" destId="{F1B041FB-FC21-4051-9FC5-57BDACCC2DC7}" srcOrd="0" destOrd="0" presId="urn:microsoft.com/office/officeart/2018/2/layout/IconVerticalSolidList"/>
    <dgm:cxn modelId="{A008B085-6088-49A5-8F9F-CD38511ED16E}" type="presOf" srcId="{14AA1885-5EB3-476C-9F39-75B0BB8A8C00}" destId="{F6B90EDA-AC0C-446E-8247-0061F9350EBB}" srcOrd="0" destOrd="0" presId="urn:microsoft.com/office/officeart/2018/2/layout/IconVerticalSolidList"/>
    <dgm:cxn modelId="{CB3BA9C2-50B6-4896-8EC2-F736A022A301}" srcId="{BA47DF56-5B72-4D16-8EFF-EF28CA9FF5B2}" destId="{99B592B1-6535-416B-B183-AE9AAC5D6100}" srcOrd="0" destOrd="0" parTransId="{0DF8662F-3FE7-413D-B725-599C7ACD18D8}" sibTransId="{F4B7B53C-B871-4915-87ED-88C9DE0BF6F0}"/>
    <dgm:cxn modelId="{9E9E69CE-0808-4763-A3AB-FF260ABB9038}" type="presOf" srcId="{536ACCB2-5757-4BCC-8119-B3BCAE1EA746}" destId="{A96AE442-F875-4D23-AC20-7E12A0C33EF9}" srcOrd="0" destOrd="1" presId="urn:microsoft.com/office/officeart/2018/2/layout/IconVerticalSolidList"/>
    <dgm:cxn modelId="{92FD1BE2-AEE4-43D6-929E-D158933C493D}" srcId="{3DD4EF2E-8A30-4D7E-B169-BB1ECA910A5C}" destId="{E45D6FC4-FD1F-4C59-8F5C-23C86041D3B8}" srcOrd="0" destOrd="0" parTransId="{562FE244-0DAD-4441-BBA8-49E6507E44E9}" sibTransId="{51DA5AE0-7894-449C-891D-AC6F46DFAD14}"/>
    <dgm:cxn modelId="{D325E88E-54DB-4678-A015-254E18645AC2}" type="presParOf" srcId="{F1B041FB-FC21-4051-9FC5-57BDACCC2DC7}" destId="{788FD5FA-1E6A-4580-AC7E-B044779756CF}" srcOrd="0" destOrd="0" presId="urn:microsoft.com/office/officeart/2018/2/layout/IconVerticalSolidList"/>
    <dgm:cxn modelId="{E9B31E13-8FBA-4F96-8D73-1B94DC8947B1}" type="presParOf" srcId="{788FD5FA-1E6A-4580-AC7E-B044779756CF}" destId="{38F730EC-F889-44F1-A425-09D882F80460}" srcOrd="0" destOrd="0" presId="urn:microsoft.com/office/officeart/2018/2/layout/IconVerticalSolidList"/>
    <dgm:cxn modelId="{B7CF4D44-09A9-48D1-B80A-9B6CCDE5B797}" type="presParOf" srcId="{788FD5FA-1E6A-4580-AC7E-B044779756CF}" destId="{13D60362-0DE9-4D18-A4BE-ECE4463CE9A0}" srcOrd="1" destOrd="0" presId="urn:microsoft.com/office/officeart/2018/2/layout/IconVerticalSolidList"/>
    <dgm:cxn modelId="{3659B03A-2D41-4883-9A44-2F25047AEA27}" type="presParOf" srcId="{788FD5FA-1E6A-4580-AC7E-B044779756CF}" destId="{435063CA-95BA-46E5-AAE1-B6656A7958C6}" srcOrd="2" destOrd="0" presId="urn:microsoft.com/office/officeart/2018/2/layout/IconVerticalSolidList"/>
    <dgm:cxn modelId="{670B8CC5-FCE8-4A37-A5CF-D6D00C9136B4}" type="presParOf" srcId="{788FD5FA-1E6A-4580-AC7E-B044779756CF}" destId="{B2AFE47C-F288-4177-9684-E4DFFF5DFCC7}" srcOrd="3" destOrd="0" presId="urn:microsoft.com/office/officeart/2018/2/layout/IconVerticalSolidList"/>
    <dgm:cxn modelId="{1B98D5E9-5A63-4689-8762-01BC522A0548}" type="presParOf" srcId="{F1B041FB-FC21-4051-9FC5-57BDACCC2DC7}" destId="{78A0B419-F3E5-4432-A337-3743E8382FA4}" srcOrd="1" destOrd="0" presId="urn:microsoft.com/office/officeart/2018/2/layout/IconVerticalSolidList"/>
    <dgm:cxn modelId="{A159137E-70C0-4929-AAED-18A09492BE2D}" type="presParOf" srcId="{F1B041FB-FC21-4051-9FC5-57BDACCC2DC7}" destId="{0F2A6386-B023-4477-AEBA-43F8C2C6E251}" srcOrd="2" destOrd="0" presId="urn:microsoft.com/office/officeart/2018/2/layout/IconVerticalSolidList"/>
    <dgm:cxn modelId="{9ED571E7-247B-4564-BC59-E5F13BB76558}" type="presParOf" srcId="{0F2A6386-B023-4477-AEBA-43F8C2C6E251}" destId="{7F2BB1B3-72A4-4C88-ADA0-C18EFDECF421}" srcOrd="0" destOrd="0" presId="urn:microsoft.com/office/officeart/2018/2/layout/IconVerticalSolidList"/>
    <dgm:cxn modelId="{15B5F0DD-E9DC-48B0-BEE1-7668B09D4FED}" type="presParOf" srcId="{0F2A6386-B023-4477-AEBA-43F8C2C6E251}" destId="{B957827A-4D28-45E0-A602-4DDF5B90A96A}" srcOrd="1" destOrd="0" presId="urn:microsoft.com/office/officeart/2018/2/layout/IconVerticalSolidList"/>
    <dgm:cxn modelId="{91FAA91D-45F3-403F-AF68-3698FD9E6B39}" type="presParOf" srcId="{0F2A6386-B023-4477-AEBA-43F8C2C6E251}" destId="{5273A69E-51DE-4EF6-BA9A-50967F8BC790}" srcOrd="2" destOrd="0" presId="urn:microsoft.com/office/officeart/2018/2/layout/IconVerticalSolidList"/>
    <dgm:cxn modelId="{FF4F85A7-384D-4E5B-AE03-A499D6A1B764}" type="presParOf" srcId="{0F2A6386-B023-4477-AEBA-43F8C2C6E251}" destId="{8248E2E0-CBE0-4C93-A5CB-52AC9D3412A6}" srcOrd="3" destOrd="0" presId="urn:microsoft.com/office/officeart/2018/2/layout/IconVerticalSolidList"/>
    <dgm:cxn modelId="{6E2A3780-4B7F-41FC-A953-8F1B5C604109}" type="presParOf" srcId="{0F2A6386-B023-4477-AEBA-43F8C2C6E251}" destId="{A96AE442-F875-4D23-AC20-7E12A0C33EF9}" srcOrd="4" destOrd="0" presId="urn:microsoft.com/office/officeart/2018/2/layout/IconVerticalSolidList"/>
    <dgm:cxn modelId="{49618DCF-B192-4E32-913C-7926BFD1F552}" type="presParOf" srcId="{F1B041FB-FC21-4051-9FC5-57BDACCC2DC7}" destId="{A1FA2150-FE0C-4FBD-BF30-152BB94C62A5}" srcOrd="3" destOrd="0" presId="urn:microsoft.com/office/officeart/2018/2/layout/IconVerticalSolidList"/>
    <dgm:cxn modelId="{121810AE-A906-4DA7-AFC1-0B8DACA10EAC}" type="presParOf" srcId="{F1B041FB-FC21-4051-9FC5-57BDACCC2DC7}" destId="{AC20C802-6EE2-4691-B56B-7CAA54140DC6}" srcOrd="4" destOrd="0" presId="urn:microsoft.com/office/officeart/2018/2/layout/IconVerticalSolidList"/>
    <dgm:cxn modelId="{305A19F9-EB40-4199-A19C-5B69835E0C42}" type="presParOf" srcId="{AC20C802-6EE2-4691-B56B-7CAA54140DC6}" destId="{CC32A3A8-93BC-4444-90EE-8A94CEBF78FF}" srcOrd="0" destOrd="0" presId="urn:microsoft.com/office/officeart/2018/2/layout/IconVerticalSolidList"/>
    <dgm:cxn modelId="{94D75116-421F-4F12-8938-14B0C6980799}" type="presParOf" srcId="{AC20C802-6EE2-4691-B56B-7CAA54140DC6}" destId="{FEB92B25-0F58-4791-B537-2C8045C1922D}" srcOrd="1" destOrd="0" presId="urn:microsoft.com/office/officeart/2018/2/layout/IconVerticalSolidList"/>
    <dgm:cxn modelId="{47900978-E6BD-4491-B4ED-331C25025D91}" type="presParOf" srcId="{AC20C802-6EE2-4691-B56B-7CAA54140DC6}" destId="{D1416AF8-2C4E-4AC8-B5C6-D4DEEF42881D}" srcOrd="2" destOrd="0" presId="urn:microsoft.com/office/officeart/2018/2/layout/IconVerticalSolidList"/>
    <dgm:cxn modelId="{D112988F-7D8E-48A9-91D9-9A0DF27D0871}" type="presParOf" srcId="{AC20C802-6EE2-4691-B56B-7CAA54140DC6}" destId="{C154A03D-88A1-4F13-9FB6-E2A287DEE527}" srcOrd="3" destOrd="0" presId="urn:microsoft.com/office/officeart/2018/2/layout/IconVerticalSolidList"/>
    <dgm:cxn modelId="{1C9B3758-F73C-4173-8399-015461A482A0}" type="presParOf" srcId="{F1B041FB-FC21-4051-9FC5-57BDACCC2DC7}" destId="{0DAC99A9-986E-4C7C-912F-B6AC0C29E428}" srcOrd="5" destOrd="0" presId="urn:microsoft.com/office/officeart/2018/2/layout/IconVerticalSolidList"/>
    <dgm:cxn modelId="{836C0B68-1279-4062-80AF-D29D86ED1C48}" type="presParOf" srcId="{F1B041FB-FC21-4051-9FC5-57BDACCC2DC7}" destId="{515116E6-4716-4FC7-A9F2-5A62734F8A8B}" srcOrd="6" destOrd="0" presId="urn:microsoft.com/office/officeart/2018/2/layout/IconVerticalSolidList"/>
    <dgm:cxn modelId="{E30153F1-B2E3-4D48-92F1-FF0EA8C7B12B}" type="presParOf" srcId="{515116E6-4716-4FC7-A9F2-5A62734F8A8B}" destId="{0F2981EB-051E-446A-922D-B6DB03286358}" srcOrd="0" destOrd="0" presId="urn:microsoft.com/office/officeart/2018/2/layout/IconVerticalSolidList"/>
    <dgm:cxn modelId="{E624AA74-4401-46CE-8018-4CB2431A57D9}" type="presParOf" srcId="{515116E6-4716-4FC7-A9F2-5A62734F8A8B}" destId="{A71B15C8-5C55-41D2-B5B8-6C98CFD59040}" srcOrd="1" destOrd="0" presId="urn:microsoft.com/office/officeart/2018/2/layout/IconVerticalSolidList"/>
    <dgm:cxn modelId="{5C2F8BA8-3AB5-4D7F-B9C1-D0551D41D7AE}" type="presParOf" srcId="{515116E6-4716-4FC7-A9F2-5A62734F8A8B}" destId="{C227916F-5ACA-481A-9273-29E4A06F86FE}" srcOrd="2" destOrd="0" presId="urn:microsoft.com/office/officeart/2018/2/layout/IconVerticalSolidList"/>
    <dgm:cxn modelId="{FA5569F6-3042-4B8E-A933-5C42BBE18CFB}" type="presParOf" srcId="{515116E6-4716-4FC7-A9F2-5A62734F8A8B}" destId="{F6B90EDA-AC0C-446E-8247-0061F9350EBB}" srcOrd="3" destOrd="0" presId="urn:microsoft.com/office/officeart/2018/2/layout/IconVerticalSolidList"/>
    <dgm:cxn modelId="{7ADC4940-F153-4D78-93E5-C3C3D80AB023}" type="presParOf" srcId="{F1B041FB-FC21-4051-9FC5-57BDACCC2DC7}" destId="{CEA256DB-2C92-407A-A2D4-66FC737F313A}" srcOrd="7" destOrd="0" presId="urn:microsoft.com/office/officeart/2018/2/layout/IconVerticalSolidList"/>
    <dgm:cxn modelId="{A9363621-5FE2-4B6A-8766-3EFDBA7C22E9}" type="presParOf" srcId="{F1B041FB-FC21-4051-9FC5-57BDACCC2DC7}" destId="{34B3CA12-52B6-47AB-B787-95FF6C0B1305}" srcOrd="8" destOrd="0" presId="urn:microsoft.com/office/officeart/2018/2/layout/IconVerticalSolidList"/>
    <dgm:cxn modelId="{03119ACD-8068-451E-9429-F83AA01F69A7}" type="presParOf" srcId="{34B3CA12-52B6-47AB-B787-95FF6C0B1305}" destId="{4BE54CDF-5C48-4F58-90C5-0F9651494070}" srcOrd="0" destOrd="0" presId="urn:microsoft.com/office/officeart/2018/2/layout/IconVerticalSolidList"/>
    <dgm:cxn modelId="{49A70C79-7BDB-413A-895C-B03E4AAD428C}" type="presParOf" srcId="{34B3CA12-52B6-47AB-B787-95FF6C0B1305}" destId="{28143F38-CE24-4793-AC16-BD7FE314F123}" srcOrd="1" destOrd="0" presId="urn:microsoft.com/office/officeart/2018/2/layout/IconVerticalSolidList"/>
    <dgm:cxn modelId="{26B9E692-FB03-452D-AEF9-847EC5AD8476}" type="presParOf" srcId="{34B3CA12-52B6-47AB-B787-95FF6C0B1305}" destId="{C25B93A3-AB8D-487B-ABBC-65950CA0739B}" srcOrd="2" destOrd="0" presId="urn:microsoft.com/office/officeart/2018/2/layout/IconVerticalSolidList"/>
    <dgm:cxn modelId="{161F5D62-C831-4125-849D-845BEEF30D53}" type="presParOf" srcId="{34B3CA12-52B6-47AB-B787-95FF6C0B1305}" destId="{30B47F6F-557E-4E8A-AE79-B43D94A54E2A}"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solidFill>
                <a:srgbClr val="00B050"/>
              </a:solidFill>
            </a:rPr>
            <a:t>Les 17 </a:t>
          </a:r>
          <a:r>
            <a:rPr lang="en-US" dirty="0" err="1">
              <a:solidFill>
                <a:srgbClr val="00B050"/>
              </a:solidFill>
            </a:rPr>
            <a:t>Objectifs</a:t>
          </a:r>
          <a:r>
            <a:rPr lang="en-US" dirty="0">
              <a:solidFill>
                <a:srgbClr val="00B050"/>
              </a:solidFill>
            </a:rPr>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t>Les métiers de </a:t>
          </a:r>
          <a:r>
            <a:rPr lang="en-US" dirty="0" err="1"/>
            <a:t>demain</a:t>
          </a:r>
          <a:r>
            <a:rPr lang="en-US" dirty="0"/>
            <a:t> dans un monde </a:t>
          </a:r>
          <a:r>
            <a:rPr lang="en-US" dirty="0" err="1"/>
            <a:t>en</a:t>
          </a:r>
          <a:r>
            <a:rPr lang="en-US" dirty="0"/>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756C32-8814-4EF7-AA76-FDE4B3F31F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5ABBAB-DE1D-4FDD-9D12-028066B912EB}">
      <dgm:prSet/>
      <dgm:spPr/>
      <dgm:t>
        <a:bodyPr/>
        <a:lstStyle/>
        <a:p>
          <a:pPr>
            <a:lnSpc>
              <a:spcPct val="100000"/>
            </a:lnSpc>
          </a:pPr>
          <a:r>
            <a:rPr lang="en-US" dirty="0" err="1">
              <a:latin typeface="Century Gothic" panose="020B0502020202020204"/>
            </a:rPr>
            <a:t>L'approche</a:t>
          </a:r>
          <a:r>
            <a:rPr lang="en-US" dirty="0">
              <a:latin typeface="Century Gothic" panose="020B0502020202020204"/>
            </a:rPr>
            <a:t> </a:t>
          </a:r>
          <a:r>
            <a:rPr lang="en-US" dirty="0" err="1"/>
            <a:t>éducative</a:t>
          </a:r>
          <a:r>
            <a:rPr lang="en-US" dirty="0">
              <a:latin typeface="Century Gothic" panose="020B0502020202020204"/>
            </a:rPr>
            <a:t> de </a:t>
          </a:r>
          <a:r>
            <a:rPr lang="en-US" dirty="0" err="1">
              <a:latin typeface="Century Gothic" panose="020B0502020202020204"/>
            </a:rPr>
            <a:t>l'orientation</a:t>
          </a:r>
          <a:r>
            <a:rPr lang="en-US" dirty="0">
              <a:latin typeface="Century Gothic" panose="020B0502020202020204"/>
            </a:rPr>
            <a:t> </a:t>
          </a:r>
          <a:r>
            <a:rPr lang="en-US" dirty="0" err="1">
              <a:latin typeface="Century Gothic" panose="020B0502020202020204"/>
            </a:rPr>
            <a:t>en</a:t>
          </a:r>
          <a:r>
            <a:rPr lang="en-US" dirty="0">
              <a:latin typeface="Century Gothic" panose="020B0502020202020204"/>
            </a:rPr>
            <a:t> FWB </a:t>
          </a:r>
          <a:endParaRPr lang="en-US" dirty="0"/>
        </a:p>
      </dgm:t>
    </dgm:pt>
    <dgm:pt modelId="{C1F26656-06F4-4D43-B45A-AAFAE843CEEB}" type="parTrans" cxnId="{00A64396-1DC0-4FB9-9452-CF620308EB8D}">
      <dgm:prSet/>
      <dgm:spPr/>
      <dgm:t>
        <a:bodyPr/>
        <a:lstStyle/>
        <a:p>
          <a:endParaRPr lang="en-US"/>
        </a:p>
      </dgm:t>
    </dgm:pt>
    <dgm:pt modelId="{96D96ED3-3230-4027-BC1E-93044E3B2CB7}" type="sibTrans" cxnId="{00A64396-1DC0-4FB9-9452-CF620308EB8D}">
      <dgm:prSet/>
      <dgm:spPr/>
      <dgm:t>
        <a:bodyPr/>
        <a:lstStyle/>
        <a:p>
          <a:endParaRPr lang="en-US"/>
        </a:p>
      </dgm:t>
    </dgm:pt>
    <dgm:pt modelId="{9F6082E7-9F7A-4732-90AE-6C349B4D5E3C}">
      <dgm:prSet/>
      <dgm:spPr/>
      <dgm:t>
        <a:bodyPr/>
        <a:lstStyle/>
        <a:p>
          <a:pPr>
            <a:lnSpc>
              <a:spcPct val="100000"/>
            </a:lnSpc>
          </a:pPr>
          <a:r>
            <a:rPr lang="en-US" dirty="0"/>
            <a:t>Les 17 </a:t>
          </a:r>
          <a:r>
            <a:rPr lang="en-US" dirty="0" err="1"/>
            <a:t>Objectifs</a:t>
          </a:r>
          <a:r>
            <a:rPr lang="en-US" dirty="0"/>
            <a:t> de Développement Durable (ODD)</a:t>
          </a:r>
        </a:p>
      </dgm:t>
    </dgm:pt>
    <dgm:pt modelId="{9162668C-2D66-4BF3-B6DD-2E12FC9D88F7}" type="parTrans" cxnId="{10FB883E-93A7-4471-8035-D297B2288942}">
      <dgm:prSet/>
      <dgm:spPr/>
      <dgm:t>
        <a:bodyPr/>
        <a:lstStyle/>
        <a:p>
          <a:endParaRPr lang="en-US"/>
        </a:p>
      </dgm:t>
    </dgm:pt>
    <dgm:pt modelId="{84B227BA-4A65-4D32-983D-FC1955162079}" type="sibTrans" cxnId="{10FB883E-93A7-4471-8035-D297B2288942}">
      <dgm:prSet/>
      <dgm:spPr/>
      <dgm:t>
        <a:bodyPr/>
        <a:lstStyle/>
        <a:p>
          <a:endParaRPr lang="en-US"/>
        </a:p>
      </dgm:t>
    </dgm:pt>
    <dgm:pt modelId="{C872AC92-B3B6-4CA6-90E8-BF4536F664ED}">
      <dgm:prSet/>
      <dgm:spPr/>
      <dgm:t>
        <a:bodyPr/>
        <a:lstStyle/>
        <a:p>
          <a:pPr>
            <a:lnSpc>
              <a:spcPct val="100000"/>
            </a:lnSpc>
          </a:pPr>
          <a:r>
            <a:rPr lang="en-US" dirty="0">
              <a:solidFill>
                <a:srgbClr val="00B050"/>
              </a:solidFill>
            </a:rPr>
            <a:t>Les métiers de </a:t>
          </a:r>
          <a:r>
            <a:rPr lang="en-US" dirty="0" err="1">
              <a:solidFill>
                <a:srgbClr val="00B050"/>
              </a:solidFill>
            </a:rPr>
            <a:t>demain</a:t>
          </a:r>
          <a:r>
            <a:rPr lang="en-US" dirty="0">
              <a:solidFill>
                <a:srgbClr val="00B050"/>
              </a:solidFill>
            </a:rPr>
            <a:t> dans un monde </a:t>
          </a:r>
          <a:r>
            <a:rPr lang="en-US" dirty="0" err="1">
              <a:solidFill>
                <a:srgbClr val="00B050"/>
              </a:solidFill>
            </a:rPr>
            <a:t>en</a:t>
          </a:r>
          <a:r>
            <a:rPr lang="en-US" dirty="0">
              <a:solidFill>
                <a:srgbClr val="00B050"/>
              </a:solidFill>
            </a:rPr>
            <a:t> transition</a:t>
          </a:r>
        </a:p>
      </dgm:t>
    </dgm:pt>
    <dgm:pt modelId="{C9055F0F-B6F0-4987-B74A-4770B7D5766E}" type="parTrans" cxnId="{CC429C74-6A3B-4606-AA4F-9089F80B3C9B}">
      <dgm:prSet/>
      <dgm:spPr/>
      <dgm:t>
        <a:bodyPr/>
        <a:lstStyle/>
        <a:p>
          <a:endParaRPr lang="en-US"/>
        </a:p>
      </dgm:t>
    </dgm:pt>
    <dgm:pt modelId="{8C874049-8599-4AC9-B86E-A92725B86451}" type="sibTrans" cxnId="{CC429C74-6A3B-4606-AA4F-9089F80B3C9B}">
      <dgm:prSet/>
      <dgm:spPr/>
      <dgm:t>
        <a:bodyPr/>
        <a:lstStyle/>
        <a:p>
          <a:endParaRPr lang="en-US"/>
        </a:p>
      </dgm:t>
    </dgm:pt>
    <dgm:pt modelId="{F23433A8-75B9-4343-B7A3-CDDD0AF66C32}">
      <dgm:prSet/>
      <dgm:spPr/>
      <dgm:t>
        <a:bodyPr/>
        <a:lstStyle/>
        <a:p>
          <a:pPr>
            <a:lnSpc>
              <a:spcPct val="100000"/>
            </a:lnSpc>
          </a:pPr>
          <a:r>
            <a:rPr lang="en-US" dirty="0"/>
            <a:t>Les </a:t>
          </a:r>
          <a:r>
            <a:rPr lang="en-US" dirty="0" err="1"/>
            <a:t>projets</a:t>
          </a:r>
          <a:r>
            <a:rPr lang="en-US" dirty="0"/>
            <a:t> </a:t>
          </a:r>
          <a:r>
            <a:rPr lang="en-US" dirty="0" err="1"/>
            <a:t>envisageables</a:t>
          </a:r>
          <a:r>
            <a:rPr lang="en-US" dirty="0"/>
            <a:t> dans </a:t>
          </a:r>
          <a:r>
            <a:rPr lang="en-US" dirty="0" err="1"/>
            <a:t>vos</a:t>
          </a:r>
          <a:r>
            <a:rPr lang="en-US" dirty="0"/>
            <a:t> institutions</a:t>
          </a:r>
        </a:p>
      </dgm:t>
    </dgm:pt>
    <dgm:pt modelId="{D718C30C-D82E-4749-93FD-C2602B45A71C}" type="parTrans" cxnId="{451BD2F7-AF75-48FB-B102-0ED73CC91389}">
      <dgm:prSet/>
      <dgm:spPr/>
      <dgm:t>
        <a:bodyPr/>
        <a:lstStyle/>
        <a:p>
          <a:endParaRPr lang="en-US"/>
        </a:p>
      </dgm:t>
    </dgm:pt>
    <dgm:pt modelId="{BA0BE259-850E-4201-8A60-0B64B5C73C6E}" type="sibTrans" cxnId="{451BD2F7-AF75-48FB-B102-0ED73CC91389}">
      <dgm:prSet/>
      <dgm:spPr/>
      <dgm:t>
        <a:bodyPr/>
        <a:lstStyle/>
        <a:p>
          <a:endParaRPr lang="en-US"/>
        </a:p>
      </dgm:t>
    </dgm:pt>
    <dgm:pt modelId="{9C7CB678-4680-4443-A9F9-B8C8666B9F8F}" type="pres">
      <dgm:prSet presAssocID="{EE756C32-8814-4EF7-AA76-FDE4B3F31F57}" presName="root" presStyleCnt="0">
        <dgm:presLayoutVars>
          <dgm:dir/>
          <dgm:resizeHandles val="exact"/>
        </dgm:presLayoutVars>
      </dgm:prSet>
      <dgm:spPr/>
    </dgm:pt>
    <dgm:pt modelId="{2CA6EA43-46AD-47F3-A9D4-559292F6702F}" type="pres">
      <dgm:prSet presAssocID="{625ABBAB-DE1D-4FDD-9D12-028066B912EB}" presName="compNode" presStyleCnt="0"/>
      <dgm:spPr/>
    </dgm:pt>
    <dgm:pt modelId="{660FB33B-CC70-4183-B8C1-14EAC2EC29D8}" type="pres">
      <dgm:prSet presAssocID="{625ABBAB-DE1D-4FDD-9D12-028066B912EB}" presName="bgRect" presStyleLbl="bgShp" presStyleIdx="0" presStyleCnt="4"/>
      <dgm:spPr/>
    </dgm:pt>
    <dgm:pt modelId="{A10224E8-2F4A-4354-BFC8-96878E6F56B9}" type="pres">
      <dgm:prSet presAssocID="{625ABBAB-DE1D-4FDD-9D12-028066B912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F6D4A722-F702-4EB2-BFAA-5894EE34C314}" type="pres">
      <dgm:prSet presAssocID="{625ABBAB-DE1D-4FDD-9D12-028066B912EB}" presName="spaceRect" presStyleCnt="0"/>
      <dgm:spPr/>
    </dgm:pt>
    <dgm:pt modelId="{917C08BD-DD63-4E09-879C-5F310B259DFE}" type="pres">
      <dgm:prSet presAssocID="{625ABBAB-DE1D-4FDD-9D12-028066B912EB}" presName="parTx" presStyleLbl="revTx" presStyleIdx="0" presStyleCnt="4">
        <dgm:presLayoutVars>
          <dgm:chMax val="0"/>
          <dgm:chPref val="0"/>
        </dgm:presLayoutVars>
      </dgm:prSet>
      <dgm:spPr/>
    </dgm:pt>
    <dgm:pt modelId="{FAADE7C4-267B-4CD2-8B1C-A474D28849FC}" type="pres">
      <dgm:prSet presAssocID="{96D96ED3-3230-4027-BC1E-93044E3B2CB7}" presName="sibTrans" presStyleCnt="0"/>
      <dgm:spPr/>
    </dgm:pt>
    <dgm:pt modelId="{4663AD29-94D9-4EA4-95C4-B6827B8801A5}" type="pres">
      <dgm:prSet presAssocID="{9F6082E7-9F7A-4732-90AE-6C349B4D5E3C}" presName="compNode" presStyleCnt="0"/>
      <dgm:spPr/>
    </dgm:pt>
    <dgm:pt modelId="{0662FFF9-A2C2-4F6C-9E30-8800AA649998}" type="pres">
      <dgm:prSet presAssocID="{9F6082E7-9F7A-4732-90AE-6C349B4D5E3C}" presName="bgRect" presStyleLbl="bgShp" presStyleIdx="1" presStyleCnt="4"/>
      <dgm:spPr/>
    </dgm:pt>
    <dgm:pt modelId="{6AB9A780-9021-40C7-A166-BA9219D5B9AA}" type="pres">
      <dgm:prSet presAssocID="{9F6082E7-9F7A-4732-90AE-6C349B4D5E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6191E8ED-9F77-4C7E-80BA-407CDB781BA6}" type="pres">
      <dgm:prSet presAssocID="{9F6082E7-9F7A-4732-90AE-6C349B4D5E3C}" presName="spaceRect" presStyleCnt="0"/>
      <dgm:spPr/>
    </dgm:pt>
    <dgm:pt modelId="{DA618067-FB64-4D53-B008-983248F80989}" type="pres">
      <dgm:prSet presAssocID="{9F6082E7-9F7A-4732-90AE-6C349B4D5E3C}" presName="parTx" presStyleLbl="revTx" presStyleIdx="1" presStyleCnt="4">
        <dgm:presLayoutVars>
          <dgm:chMax val="0"/>
          <dgm:chPref val="0"/>
        </dgm:presLayoutVars>
      </dgm:prSet>
      <dgm:spPr/>
    </dgm:pt>
    <dgm:pt modelId="{9A0273B4-4DB9-4229-A8C6-640B2A2BFAFE}" type="pres">
      <dgm:prSet presAssocID="{84B227BA-4A65-4D32-983D-FC1955162079}" presName="sibTrans" presStyleCnt="0"/>
      <dgm:spPr/>
    </dgm:pt>
    <dgm:pt modelId="{EBEE52E6-5D66-4E4D-9527-A0A7075EA0D8}" type="pres">
      <dgm:prSet presAssocID="{C872AC92-B3B6-4CA6-90E8-BF4536F664ED}" presName="compNode" presStyleCnt="0"/>
      <dgm:spPr/>
    </dgm:pt>
    <dgm:pt modelId="{97E11A8E-C33D-42B1-959D-9B8587DD36C1}" type="pres">
      <dgm:prSet presAssocID="{C872AC92-B3B6-4CA6-90E8-BF4536F664ED}" presName="bgRect" presStyleLbl="bgShp" presStyleIdx="2" presStyleCnt="4"/>
      <dgm:spPr/>
    </dgm:pt>
    <dgm:pt modelId="{744E85F1-3788-46D8-9E56-07F125AF7966}" type="pres">
      <dgm:prSet presAssocID="{C872AC92-B3B6-4CA6-90E8-BF4536F664E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gnée de main"/>
        </a:ext>
      </dgm:extLst>
    </dgm:pt>
    <dgm:pt modelId="{88BDB739-D277-4EA4-ACE3-4B6A139AE15B}" type="pres">
      <dgm:prSet presAssocID="{C872AC92-B3B6-4CA6-90E8-BF4536F664ED}" presName="spaceRect" presStyleCnt="0"/>
      <dgm:spPr/>
    </dgm:pt>
    <dgm:pt modelId="{289A87B6-1235-4D7A-A00D-CA04F5C2BAB5}" type="pres">
      <dgm:prSet presAssocID="{C872AC92-B3B6-4CA6-90E8-BF4536F664ED}" presName="parTx" presStyleLbl="revTx" presStyleIdx="2" presStyleCnt="4">
        <dgm:presLayoutVars>
          <dgm:chMax val="0"/>
          <dgm:chPref val="0"/>
        </dgm:presLayoutVars>
      </dgm:prSet>
      <dgm:spPr/>
    </dgm:pt>
    <dgm:pt modelId="{2AC17454-0270-4E36-8D3D-451A809FBF2F}" type="pres">
      <dgm:prSet presAssocID="{8C874049-8599-4AC9-B86E-A92725B86451}" presName="sibTrans" presStyleCnt="0"/>
      <dgm:spPr/>
    </dgm:pt>
    <dgm:pt modelId="{868D3972-85E8-42BB-B835-380028EE6939}" type="pres">
      <dgm:prSet presAssocID="{F23433A8-75B9-4343-B7A3-CDDD0AF66C32}" presName="compNode" presStyleCnt="0"/>
      <dgm:spPr/>
    </dgm:pt>
    <dgm:pt modelId="{72D8F237-5AF1-445B-AD87-CBBFD8249F82}" type="pres">
      <dgm:prSet presAssocID="{F23433A8-75B9-4343-B7A3-CDDD0AF66C32}" presName="bgRect" presStyleLbl="bgShp" presStyleIdx="3" presStyleCnt="4"/>
      <dgm:spPr/>
    </dgm:pt>
    <dgm:pt modelId="{EE53C554-6EA2-4B43-8C05-D0586115BD4E}" type="pres">
      <dgm:prSet presAssocID="{F23433A8-75B9-4343-B7A3-CDDD0AF66C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que"/>
        </a:ext>
      </dgm:extLst>
    </dgm:pt>
    <dgm:pt modelId="{06C0396A-AE0F-49E6-B5F2-AB67D322F0C3}" type="pres">
      <dgm:prSet presAssocID="{F23433A8-75B9-4343-B7A3-CDDD0AF66C32}" presName="spaceRect" presStyleCnt="0"/>
      <dgm:spPr/>
    </dgm:pt>
    <dgm:pt modelId="{F3C7704A-D138-4F92-87AF-48D5EE532AD2}" type="pres">
      <dgm:prSet presAssocID="{F23433A8-75B9-4343-B7A3-CDDD0AF66C32}" presName="parTx" presStyleLbl="revTx" presStyleIdx="3" presStyleCnt="4">
        <dgm:presLayoutVars>
          <dgm:chMax val="0"/>
          <dgm:chPref val="0"/>
        </dgm:presLayoutVars>
      </dgm:prSet>
      <dgm:spPr/>
    </dgm:pt>
  </dgm:ptLst>
  <dgm:cxnLst>
    <dgm:cxn modelId="{46486E0F-ED01-413A-B845-45B9E461004B}" type="presOf" srcId="{F23433A8-75B9-4343-B7A3-CDDD0AF66C32}" destId="{F3C7704A-D138-4F92-87AF-48D5EE532AD2}" srcOrd="0" destOrd="0" presId="urn:microsoft.com/office/officeart/2018/2/layout/IconVerticalSolidList"/>
    <dgm:cxn modelId="{B403F027-9413-4049-9184-4D8B6BCA99E0}" type="presOf" srcId="{625ABBAB-DE1D-4FDD-9D12-028066B912EB}" destId="{917C08BD-DD63-4E09-879C-5F310B259DFE}" srcOrd="0" destOrd="0" presId="urn:microsoft.com/office/officeart/2018/2/layout/IconVerticalSolidList"/>
    <dgm:cxn modelId="{51369C29-C089-4F2B-ABBE-7D69A878A972}" type="presOf" srcId="{9F6082E7-9F7A-4732-90AE-6C349B4D5E3C}" destId="{DA618067-FB64-4D53-B008-983248F80989}" srcOrd="0" destOrd="0" presId="urn:microsoft.com/office/officeart/2018/2/layout/IconVerticalSolidList"/>
    <dgm:cxn modelId="{7C36A237-4037-441F-8945-DFA74F54687F}" type="presOf" srcId="{C872AC92-B3B6-4CA6-90E8-BF4536F664ED}" destId="{289A87B6-1235-4D7A-A00D-CA04F5C2BAB5}" srcOrd="0" destOrd="0" presId="urn:microsoft.com/office/officeart/2018/2/layout/IconVerticalSolidList"/>
    <dgm:cxn modelId="{10FB883E-93A7-4471-8035-D297B2288942}" srcId="{EE756C32-8814-4EF7-AA76-FDE4B3F31F57}" destId="{9F6082E7-9F7A-4732-90AE-6C349B4D5E3C}" srcOrd="1" destOrd="0" parTransId="{9162668C-2D66-4BF3-B6DD-2E12FC9D88F7}" sibTransId="{84B227BA-4A65-4D32-983D-FC1955162079}"/>
    <dgm:cxn modelId="{CC429C74-6A3B-4606-AA4F-9089F80B3C9B}" srcId="{EE756C32-8814-4EF7-AA76-FDE4B3F31F57}" destId="{C872AC92-B3B6-4CA6-90E8-BF4536F664ED}" srcOrd="2" destOrd="0" parTransId="{C9055F0F-B6F0-4987-B74A-4770B7D5766E}" sibTransId="{8C874049-8599-4AC9-B86E-A92725B86451}"/>
    <dgm:cxn modelId="{00A64396-1DC0-4FB9-9452-CF620308EB8D}" srcId="{EE756C32-8814-4EF7-AA76-FDE4B3F31F57}" destId="{625ABBAB-DE1D-4FDD-9D12-028066B912EB}" srcOrd="0" destOrd="0" parTransId="{C1F26656-06F4-4D43-B45A-AAFAE843CEEB}" sibTransId="{96D96ED3-3230-4027-BC1E-93044E3B2CB7}"/>
    <dgm:cxn modelId="{670E9CB0-F18F-41C2-B5DC-01D991192756}" type="presOf" srcId="{EE756C32-8814-4EF7-AA76-FDE4B3F31F57}" destId="{9C7CB678-4680-4443-A9F9-B8C8666B9F8F}" srcOrd="0" destOrd="0" presId="urn:microsoft.com/office/officeart/2018/2/layout/IconVerticalSolidList"/>
    <dgm:cxn modelId="{451BD2F7-AF75-48FB-B102-0ED73CC91389}" srcId="{EE756C32-8814-4EF7-AA76-FDE4B3F31F57}" destId="{F23433A8-75B9-4343-B7A3-CDDD0AF66C32}" srcOrd="3" destOrd="0" parTransId="{D718C30C-D82E-4749-93FD-C2602B45A71C}" sibTransId="{BA0BE259-850E-4201-8A60-0B64B5C73C6E}"/>
    <dgm:cxn modelId="{0C0FF2F2-9168-47C5-B656-70D5194AF647}" type="presParOf" srcId="{9C7CB678-4680-4443-A9F9-B8C8666B9F8F}" destId="{2CA6EA43-46AD-47F3-A9D4-559292F6702F}" srcOrd="0" destOrd="0" presId="urn:microsoft.com/office/officeart/2018/2/layout/IconVerticalSolidList"/>
    <dgm:cxn modelId="{5CA011C5-6110-4362-AF44-51193BF54C26}" type="presParOf" srcId="{2CA6EA43-46AD-47F3-A9D4-559292F6702F}" destId="{660FB33B-CC70-4183-B8C1-14EAC2EC29D8}" srcOrd="0" destOrd="0" presId="urn:microsoft.com/office/officeart/2018/2/layout/IconVerticalSolidList"/>
    <dgm:cxn modelId="{D051F819-3E9D-4483-8C68-4551E5882887}" type="presParOf" srcId="{2CA6EA43-46AD-47F3-A9D4-559292F6702F}" destId="{A10224E8-2F4A-4354-BFC8-96878E6F56B9}" srcOrd="1" destOrd="0" presId="urn:microsoft.com/office/officeart/2018/2/layout/IconVerticalSolidList"/>
    <dgm:cxn modelId="{4B675D1D-FB40-4620-BA27-6745B8ADD286}" type="presParOf" srcId="{2CA6EA43-46AD-47F3-A9D4-559292F6702F}" destId="{F6D4A722-F702-4EB2-BFAA-5894EE34C314}" srcOrd="2" destOrd="0" presId="urn:microsoft.com/office/officeart/2018/2/layout/IconVerticalSolidList"/>
    <dgm:cxn modelId="{4B4DE887-27A6-4867-8169-6C0E14481959}" type="presParOf" srcId="{2CA6EA43-46AD-47F3-A9D4-559292F6702F}" destId="{917C08BD-DD63-4E09-879C-5F310B259DFE}" srcOrd="3" destOrd="0" presId="urn:microsoft.com/office/officeart/2018/2/layout/IconVerticalSolidList"/>
    <dgm:cxn modelId="{9092ED3E-C96F-4FE8-BFA2-421B9624799A}" type="presParOf" srcId="{9C7CB678-4680-4443-A9F9-B8C8666B9F8F}" destId="{FAADE7C4-267B-4CD2-8B1C-A474D28849FC}" srcOrd="1" destOrd="0" presId="urn:microsoft.com/office/officeart/2018/2/layout/IconVerticalSolidList"/>
    <dgm:cxn modelId="{8B429394-9DAB-40E8-8F20-9DE414950303}" type="presParOf" srcId="{9C7CB678-4680-4443-A9F9-B8C8666B9F8F}" destId="{4663AD29-94D9-4EA4-95C4-B6827B8801A5}" srcOrd="2" destOrd="0" presId="urn:microsoft.com/office/officeart/2018/2/layout/IconVerticalSolidList"/>
    <dgm:cxn modelId="{5F2CE2AC-7281-4BC4-8D9C-84AAE1E0BA01}" type="presParOf" srcId="{4663AD29-94D9-4EA4-95C4-B6827B8801A5}" destId="{0662FFF9-A2C2-4F6C-9E30-8800AA649998}" srcOrd="0" destOrd="0" presId="urn:microsoft.com/office/officeart/2018/2/layout/IconVerticalSolidList"/>
    <dgm:cxn modelId="{C738B40E-A084-439A-84E9-F3741B8E0002}" type="presParOf" srcId="{4663AD29-94D9-4EA4-95C4-B6827B8801A5}" destId="{6AB9A780-9021-40C7-A166-BA9219D5B9AA}" srcOrd="1" destOrd="0" presId="urn:microsoft.com/office/officeart/2018/2/layout/IconVerticalSolidList"/>
    <dgm:cxn modelId="{BF823B06-E6FD-4AE3-9801-A5993A8BAD1C}" type="presParOf" srcId="{4663AD29-94D9-4EA4-95C4-B6827B8801A5}" destId="{6191E8ED-9F77-4C7E-80BA-407CDB781BA6}" srcOrd="2" destOrd="0" presId="urn:microsoft.com/office/officeart/2018/2/layout/IconVerticalSolidList"/>
    <dgm:cxn modelId="{48BA91D0-C61B-46A5-9A24-07F842B7714D}" type="presParOf" srcId="{4663AD29-94D9-4EA4-95C4-B6827B8801A5}" destId="{DA618067-FB64-4D53-B008-983248F80989}" srcOrd="3" destOrd="0" presId="urn:microsoft.com/office/officeart/2018/2/layout/IconVerticalSolidList"/>
    <dgm:cxn modelId="{1DBDF9FE-59AF-4212-8D7E-5107B0CC7E28}" type="presParOf" srcId="{9C7CB678-4680-4443-A9F9-B8C8666B9F8F}" destId="{9A0273B4-4DB9-4229-A8C6-640B2A2BFAFE}" srcOrd="3" destOrd="0" presId="urn:microsoft.com/office/officeart/2018/2/layout/IconVerticalSolidList"/>
    <dgm:cxn modelId="{440B1118-8C96-493E-AE05-E27AA46A81AF}" type="presParOf" srcId="{9C7CB678-4680-4443-A9F9-B8C8666B9F8F}" destId="{EBEE52E6-5D66-4E4D-9527-A0A7075EA0D8}" srcOrd="4" destOrd="0" presId="urn:microsoft.com/office/officeart/2018/2/layout/IconVerticalSolidList"/>
    <dgm:cxn modelId="{506AC083-E4C5-4355-8B23-96FB81881843}" type="presParOf" srcId="{EBEE52E6-5D66-4E4D-9527-A0A7075EA0D8}" destId="{97E11A8E-C33D-42B1-959D-9B8587DD36C1}" srcOrd="0" destOrd="0" presId="urn:microsoft.com/office/officeart/2018/2/layout/IconVerticalSolidList"/>
    <dgm:cxn modelId="{F35B906E-69F7-4AB7-AEA1-67E31A394670}" type="presParOf" srcId="{EBEE52E6-5D66-4E4D-9527-A0A7075EA0D8}" destId="{744E85F1-3788-46D8-9E56-07F125AF7966}" srcOrd="1" destOrd="0" presId="urn:microsoft.com/office/officeart/2018/2/layout/IconVerticalSolidList"/>
    <dgm:cxn modelId="{3212BA6A-904E-4118-A345-FFA2E32F01B1}" type="presParOf" srcId="{EBEE52E6-5D66-4E4D-9527-A0A7075EA0D8}" destId="{88BDB739-D277-4EA4-ACE3-4B6A139AE15B}" srcOrd="2" destOrd="0" presId="urn:microsoft.com/office/officeart/2018/2/layout/IconVerticalSolidList"/>
    <dgm:cxn modelId="{DC7E305D-9E71-4335-AC2B-76361FB8DE1F}" type="presParOf" srcId="{EBEE52E6-5D66-4E4D-9527-A0A7075EA0D8}" destId="{289A87B6-1235-4D7A-A00D-CA04F5C2BAB5}" srcOrd="3" destOrd="0" presId="urn:microsoft.com/office/officeart/2018/2/layout/IconVerticalSolidList"/>
    <dgm:cxn modelId="{AB71D9CD-9075-4B5B-90C6-9116DF679429}" type="presParOf" srcId="{9C7CB678-4680-4443-A9F9-B8C8666B9F8F}" destId="{2AC17454-0270-4E36-8D3D-451A809FBF2F}" srcOrd="5" destOrd="0" presId="urn:microsoft.com/office/officeart/2018/2/layout/IconVerticalSolidList"/>
    <dgm:cxn modelId="{BE3088EE-41A0-4D91-B966-97675A3497D8}" type="presParOf" srcId="{9C7CB678-4680-4443-A9F9-B8C8666B9F8F}" destId="{868D3972-85E8-42BB-B835-380028EE6939}" srcOrd="6" destOrd="0" presId="urn:microsoft.com/office/officeart/2018/2/layout/IconVerticalSolidList"/>
    <dgm:cxn modelId="{A94D1E41-D1CC-4DCE-9B57-993E4C46A0C9}" type="presParOf" srcId="{868D3972-85E8-42BB-B835-380028EE6939}" destId="{72D8F237-5AF1-445B-AD87-CBBFD8249F82}" srcOrd="0" destOrd="0" presId="urn:microsoft.com/office/officeart/2018/2/layout/IconVerticalSolidList"/>
    <dgm:cxn modelId="{334E00B1-1BE2-44D0-909D-CA24C12A2057}" type="presParOf" srcId="{868D3972-85E8-42BB-B835-380028EE6939}" destId="{EE53C554-6EA2-4B43-8C05-D0586115BD4E}" srcOrd="1" destOrd="0" presId="urn:microsoft.com/office/officeart/2018/2/layout/IconVerticalSolidList"/>
    <dgm:cxn modelId="{8E427DA0-BD7B-430B-8EE6-2E5B1FB226DF}" type="presParOf" srcId="{868D3972-85E8-42BB-B835-380028EE6939}" destId="{06C0396A-AE0F-49E6-B5F2-AB67D322F0C3}" srcOrd="2" destOrd="0" presId="urn:microsoft.com/office/officeart/2018/2/layout/IconVerticalSolidList"/>
    <dgm:cxn modelId="{EA605DCD-9ADC-4B93-BE2F-65B9A0FDB10E}" type="presParOf" srcId="{868D3972-85E8-42BB-B835-380028EE6939}" destId="{F3C7704A-D138-4F92-87AF-48D5EE532AD2}"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err="1">
              <a:latin typeface="Century Gothic" panose="020B0502020202020204"/>
            </a:rPr>
            <a:t>L'approche</a:t>
          </a:r>
          <a:r>
            <a:rPr lang="en-US" sz="2200" kern="1200">
              <a:latin typeface="Century Gothic" panose="020B0502020202020204"/>
            </a:rPr>
            <a:t> </a:t>
          </a:r>
          <a:r>
            <a:rPr lang="en-US" sz="2200" kern="1200" err="1"/>
            <a:t>éducative</a:t>
          </a:r>
          <a:r>
            <a:rPr lang="en-US" sz="2200" kern="1200">
              <a:latin typeface="Century Gothic" panose="020B0502020202020204"/>
            </a:rPr>
            <a:t> de l'orientation en FWB </a:t>
          </a:r>
          <a:endParaRPr lang="en-US" sz="2200" kern="120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a:t>
          </a:r>
          <a:r>
            <a:rPr lang="en-US" sz="2200" kern="1200" dirty="0" err="1">
              <a:solidFill>
                <a:srgbClr val="00B050"/>
              </a:solidFill>
            </a:rPr>
            <a:t>projets</a:t>
          </a:r>
          <a:r>
            <a:rPr lang="en-US" sz="2200" kern="1200" dirty="0">
              <a:solidFill>
                <a:srgbClr val="00B050"/>
              </a:solidFill>
            </a:rPr>
            <a:t> </a:t>
          </a:r>
          <a:r>
            <a:rPr lang="en-US" sz="2200" kern="1200" dirty="0" err="1">
              <a:solidFill>
                <a:srgbClr val="00B050"/>
              </a:solidFill>
            </a:rPr>
            <a:t>envisageables</a:t>
          </a:r>
          <a:r>
            <a:rPr lang="en-US" sz="2200" kern="1200" dirty="0">
              <a:solidFill>
                <a:srgbClr val="00B050"/>
              </a:solidFill>
            </a:rPr>
            <a:t> dans </a:t>
          </a:r>
          <a:r>
            <a:rPr lang="en-US" sz="2200" kern="1200" dirty="0" err="1">
              <a:solidFill>
                <a:srgbClr val="00B050"/>
              </a:solidFill>
            </a:rPr>
            <a:t>vos</a:t>
          </a:r>
          <a:r>
            <a:rPr lang="en-US" sz="2200" kern="1200" dirty="0">
              <a:solidFill>
                <a:srgbClr val="00B050"/>
              </a:solidFill>
            </a:rPr>
            <a:t> institutions</a:t>
          </a:r>
        </a:p>
      </dsp:txBody>
      <dsp:txXfrm>
        <a:off x="1110795" y="3608375"/>
        <a:ext cx="5385254" cy="96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solidFill>
                <a:srgbClr val="00B050"/>
              </a:solidFill>
              <a:latin typeface="Century Gothic" panose="020B0502020202020204"/>
            </a:rPr>
            <a:t>L'approche</a:t>
          </a:r>
          <a:r>
            <a:rPr lang="en-US" sz="2200" kern="1200" dirty="0">
              <a:solidFill>
                <a:srgbClr val="00B050"/>
              </a:solidFill>
              <a:latin typeface="Century Gothic" panose="020B0502020202020204"/>
            </a:rPr>
            <a:t> </a:t>
          </a:r>
          <a:r>
            <a:rPr lang="en-US" sz="2200" kern="1200" dirty="0" err="1">
              <a:solidFill>
                <a:srgbClr val="00B050"/>
              </a:solidFill>
            </a:rPr>
            <a:t>éducative</a:t>
          </a:r>
          <a:r>
            <a:rPr lang="en-US" sz="2200" kern="1200" dirty="0">
              <a:solidFill>
                <a:srgbClr val="00B050"/>
              </a:solidFill>
              <a:latin typeface="Century Gothic" panose="020B0502020202020204"/>
            </a:rPr>
            <a:t> de </a:t>
          </a:r>
          <a:r>
            <a:rPr lang="en-US" sz="2200" kern="1200" dirty="0" err="1">
              <a:solidFill>
                <a:srgbClr val="00B050"/>
              </a:solidFill>
              <a:latin typeface="Century Gothic" panose="020B0502020202020204"/>
            </a:rPr>
            <a:t>l'orientation</a:t>
          </a:r>
          <a:r>
            <a:rPr lang="en-US" sz="2200" kern="1200" dirty="0">
              <a:solidFill>
                <a:srgbClr val="00B050"/>
              </a:solidFill>
              <a:latin typeface="Century Gothic" panose="020B0502020202020204"/>
            </a:rPr>
            <a:t> </a:t>
          </a:r>
          <a:r>
            <a:rPr lang="en-US" sz="2200" kern="1200" dirty="0" err="1">
              <a:solidFill>
                <a:srgbClr val="00B050"/>
              </a:solidFill>
              <a:latin typeface="Century Gothic" panose="020B0502020202020204"/>
            </a:rPr>
            <a:t>en</a:t>
          </a:r>
          <a:r>
            <a:rPr lang="en-US" sz="2200" kern="1200" dirty="0">
              <a:solidFill>
                <a:srgbClr val="00B050"/>
              </a:solidFill>
              <a:latin typeface="Century Gothic" panose="020B0502020202020204"/>
            </a:rPr>
            <a:t> FWB </a:t>
          </a:r>
          <a:endParaRPr lang="en-US" sz="2200" kern="1200" dirty="0">
            <a:solidFill>
              <a:srgbClr val="00B050"/>
            </a:solidFill>
          </a:endParaRPr>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4656C-CC76-4BBF-BF3B-D509F8251D5A}">
      <dsp:nvSpPr>
        <dsp:cNvPr id="0" name=""/>
        <dsp:cNvSpPr/>
      </dsp:nvSpPr>
      <dsp:spPr>
        <a:xfrm>
          <a:off x="3536"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Jusque 15 ans</a:t>
          </a:r>
          <a:endParaRPr lang="fr-FR" sz="1100" b="1" u="sng" kern="1200" dirty="0"/>
        </a:p>
      </dsp:txBody>
      <dsp:txXfrm>
        <a:off x="3536" y="0"/>
        <a:ext cx="1241086" cy="1735634"/>
      </dsp:txXfrm>
    </dsp:sp>
    <dsp:sp modelId="{41DE5D3D-A632-4772-8690-C3F3B783A864}">
      <dsp:nvSpPr>
        <dsp:cNvPr id="0" name=""/>
        <dsp:cNvSpPr/>
      </dsp:nvSpPr>
      <dsp:spPr>
        <a:xfrm>
          <a:off x="127645" y="1737329"/>
          <a:ext cx="992868" cy="174439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Pacte pour un enseignement d'excellence/ Tronc Commun</a:t>
          </a:r>
          <a:endParaRPr lang="fr-FR" sz="900" kern="1200" dirty="0"/>
        </a:p>
      </dsp:txBody>
      <dsp:txXfrm>
        <a:off x="156725" y="1766409"/>
        <a:ext cx="934708" cy="1686231"/>
      </dsp:txXfrm>
    </dsp:sp>
    <dsp:sp modelId="{B26FE8F4-8CDB-4E04-9741-DA21B34A1CD0}">
      <dsp:nvSpPr>
        <dsp:cNvPr id="0" name=""/>
        <dsp:cNvSpPr/>
      </dsp:nvSpPr>
      <dsp:spPr>
        <a:xfrm>
          <a:off x="127645" y="3750089"/>
          <a:ext cx="992868" cy="174439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Century Gothic" panose="020B0502020202020204"/>
            </a:rPr>
            <a:t>Référentiels et programmes</a:t>
          </a:r>
          <a:endParaRPr lang="fr-FR" sz="900" kern="1200" dirty="0"/>
        </a:p>
      </dsp:txBody>
      <dsp:txXfrm>
        <a:off x="156725" y="3779169"/>
        <a:ext cx="934708" cy="1686231"/>
      </dsp:txXfrm>
    </dsp:sp>
    <dsp:sp modelId="{DEBDA3DC-4126-4340-A90C-A208022D9A6D}">
      <dsp:nvSpPr>
        <dsp:cNvPr id="0" name=""/>
        <dsp:cNvSpPr/>
      </dsp:nvSpPr>
      <dsp:spPr>
        <a:xfrm>
          <a:off x="1337704"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Fin du secondaire </a:t>
          </a:r>
          <a:endParaRPr lang="fr-FR" sz="1100" b="1" u="sng" kern="1200" dirty="0"/>
        </a:p>
      </dsp:txBody>
      <dsp:txXfrm>
        <a:off x="1337704" y="0"/>
        <a:ext cx="1241086" cy="1735634"/>
      </dsp:txXfrm>
    </dsp:sp>
    <dsp:sp modelId="{5E6025E2-0B68-41BE-AB70-3DF01EE8BFC6}">
      <dsp:nvSpPr>
        <dsp:cNvPr id="0" name=""/>
        <dsp:cNvSpPr/>
      </dsp:nvSpPr>
      <dsp:spPr>
        <a:xfrm>
          <a:off x="1461812" y="1736129"/>
          <a:ext cx="992868" cy="113660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Décret mission, art. 60</a:t>
          </a:r>
        </a:p>
      </dsp:txBody>
      <dsp:txXfrm>
        <a:off x="1490892" y="1765209"/>
        <a:ext cx="934708" cy="1078449"/>
      </dsp:txXfrm>
    </dsp:sp>
    <dsp:sp modelId="{0B5DDD13-D949-4B49-9744-4C986B0126C8}">
      <dsp:nvSpPr>
        <dsp:cNvPr id="0" name=""/>
        <dsp:cNvSpPr/>
      </dsp:nvSpPr>
      <dsp:spPr>
        <a:xfrm>
          <a:off x="1461812" y="3047601"/>
          <a:ext cx="992868" cy="113660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Journées obligatoires/ permises</a:t>
          </a:r>
          <a:endParaRPr lang="fr-FR" sz="900" kern="1200" dirty="0"/>
        </a:p>
      </dsp:txBody>
      <dsp:txXfrm>
        <a:off x="1490892" y="3076681"/>
        <a:ext cx="934708" cy="1078449"/>
      </dsp:txXfrm>
    </dsp:sp>
    <dsp:sp modelId="{2F738249-768F-4883-8098-9780954FF80F}">
      <dsp:nvSpPr>
        <dsp:cNvPr id="0" name=""/>
        <dsp:cNvSpPr/>
      </dsp:nvSpPr>
      <dsp:spPr>
        <a:xfrm>
          <a:off x="1461812" y="4359073"/>
          <a:ext cx="992868" cy="1136609"/>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Stage </a:t>
          </a:r>
        </a:p>
      </dsp:txBody>
      <dsp:txXfrm>
        <a:off x="1490892" y="4388153"/>
        <a:ext cx="934708" cy="1078449"/>
      </dsp:txXfrm>
    </dsp:sp>
    <dsp:sp modelId="{CE05E090-A1FA-4403-B281-6F29BCC22965}">
      <dsp:nvSpPr>
        <dsp:cNvPr id="0" name=""/>
        <dsp:cNvSpPr/>
      </dsp:nvSpPr>
      <dsp:spPr>
        <a:xfrm>
          <a:off x="2671871"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kern="1200" dirty="0">
              <a:latin typeface="Century Gothic" panose="020B0502020202020204"/>
            </a:rPr>
            <a:t>Une demande de </a:t>
          </a:r>
          <a:r>
            <a:rPr lang="fr-FR" sz="1100" b="1" u="sng" kern="1200" dirty="0">
              <a:latin typeface="Century Gothic" panose="020B0502020202020204"/>
            </a:rPr>
            <a:t>l'ARES, de La WBE …:</a:t>
          </a:r>
          <a:endParaRPr lang="fr-FR" sz="1100" b="1" u="sng" kern="1200" dirty="0"/>
        </a:p>
      </dsp:txBody>
      <dsp:txXfrm>
        <a:off x="2671871" y="0"/>
        <a:ext cx="1241086" cy="1735634"/>
      </dsp:txXfrm>
    </dsp:sp>
    <dsp:sp modelId="{DC44CA9D-37F1-4DBC-80D2-6DA818AB5120}">
      <dsp:nvSpPr>
        <dsp:cNvPr id="0" name=""/>
        <dsp:cNvSpPr/>
      </dsp:nvSpPr>
      <dsp:spPr>
        <a:xfrm>
          <a:off x="2795980" y="1736129"/>
          <a:ext cx="992868" cy="1136609"/>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ADA/Cursus : métiers, intérêts, motivations...</a:t>
          </a:r>
        </a:p>
      </dsp:txBody>
      <dsp:txXfrm>
        <a:off x="2825060" y="1765209"/>
        <a:ext cx="934708" cy="1078449"/>
      </dsp:txXfrm>
    </dsp:sp>
    <dsp:sp modelId="{16639CD0-7B2B-4EE0-A188-DBA4D40B8F37}">
      <dsp:nvSpPr>
        <dsp:cNvPr id="0" name=""/>
        <dsp:cNvSpPr/>
      </dsp:nvSpPr>
      <dsp:spPr>
        <a:xfrm>
          <a:off x="2795980" y="3047601"/>
          <a:ext cx="992868" cy="1136609"/>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b="0" i="0" kern="1200" dirty="0">
              <a:latin typeface="Century Gothic" panose="020B0502020202020204"/>
            </a:rPr>
            <a:t>Mon orientation.be</a:t>
          </a:r>
        </a:p>
      </dsp:txBody>
      <dsp:txXfrm>
        <a:off x="2825060" y="3076681"/>
        <a:ext cx="934708" cy="1078449"/>
      </dsp:txXfrm>
    </dsp:sp>
    <dsp:sp modelId="{FA8B52A8-BAB2-4116-913B-BA7D839412DC}">
      <dsp:nvSpPr>
        <dsp:cNvPr id="0" name=""/>
        <dsp:cNvSpPr/>
      </dsp:nvSpPr>
      <dsp:spPr>
        <a:xfrm>
          <a:off x="2795980" y="4359073"/>
          <a:ext cx="992868" cy="1136609"/>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b="0" i="0" kern="1200" dirty="0">
              <a:latin typeface="Century Gothic" panose="020B0502020202020204"/>
            </a:rPr>
            <a:t>...</a:t>
          </a:r>
        </a:p>
      </dsp:txBody>
      <dsp:txXfrm>
        <a:off x="2825060" y="4388153"/>
        <a:ext cx="934708" cy="1078449"/>
      </dsp:txXfrm>
    </dsp:sp>
    <dsp:sp modelId="{9F1B440F-751A-4011-9380-06C2B8FC1483}">
      <dsp:nvSpPr>
        <dsp:cNvPr id="0" name=""/>
        <dsp:cNvSpPr/>
      </dsp:nvSpPr>
      <dsp:spPr>
        <a:xfrm>
          <a:off x="4006039"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i="0" u="sng" kern="1200" dirty="0">
              <a:latin typeface="Century Gothic" panose="020B0502020202020204"/>
            </a:rPr>
            <a:t>Les conseillers.ères.</a:t>
          </a:r>
          <a:r>
            <a:rPr lang="fr-FR" sz="1100" b="1" i="1" kern="1200" dirty="0">
              <a:latin typeface="Century Gothic" panose="020B0502020202020204"/>
            </a:rPr>
            <a:t> </a:t>
          </a:r>
          <a:r>
            <a:rPr lang="fr-FR" sz="1100" kern="1200" dirty="0">
              <a:latin typeface="Century Gothic" panose="020B0502020202020204"/>
            </a:rPr>
            <a:t> </a:t>
          </a:r>
        </a:p>
      </dsp:txBody>
      <dsp:txXfrm>
        <a:off x="4006039" y="0"/>
        <a:ext cx="1241086" cy="1735634"/>
      </dsp:txXfrm>
    </dsp:sp>
    <dsp:sp modelId="{207F1E0A-E2AD-4568-9181-51761708BC4F}">
      <dsp:nvSpPr>
        <dsp:cNvPr id="0" name=""/>
        <dsp:cNvSpPr/>
      </dsp:nvSpPr>
      <dsp:spPr>
        <a:xfrm>
          <a:off x="4130148" y="1735634"/>
          <a:ext cx="992868" cy="376054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fr-FR" sz="900" kern="1200" dirty="0">
              <a:latin typeface="Century Gothic" panose="020B0502020202020204"/>
            </a:rPr>
            <a:t>Dans les HE, le CIO, les PMS.. </a:t>
          </a:r>
        </a:p>
      </dsp:txBody>
      <dsp:txXfrm>
        <a:off x="4159228" y="1764714"/>
        <a:ext cx="934708" cy="3702381"/>
      </dsp:txXfrm>
    </dsp:sp>
    <dsp:sp modelId="{09098456-D95E-4C61-A0D3-93CD07C4B0A4}">
      <dsp:nvSpPr>
        <dsp:cNvPr id="0" name=""/>
        <dsp:cNvSpPr/>
      </dsp:nvSpPr>
      <dsp:spPr>
        <a:xfrm>
          <a:off x="5340207" y="0"/>
          <a:ext cx="1241086" cy="578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fr-FR" sz="1100" b="1" u="sng" kern="1200" dirty="0">
              <a:latin typeface="Century Gothic" panose="020B0502020202020204"/>
            </a:rPr>
            <a:t>Education à la citoyenneté &amp; DD</a:t>
          </a:r>
          <a:r>
            <a:rPr lang="fr-FR" sz="1100" kern="1200" dirty="0">
              <a:latin typeface="Century Gothic" panose="020B0502020202020204"/>
            </a:rPr>
            <a:t> : </a:t>
          </a:r>
        </a:p>
      </dsp:txBody>
      <dsp:txXfrm>
        <a:off x="5340207" y="0"/>
        <a:ext cx="1241086" cy="1735634"/>
      </dsp:txXfrm>
    </dsp:sp>
    <dsp:sp modelId="{E79DEC22-99B5-4801-911C-DD18CE8AC4B9}">
      <dsp:nvSpPr>
        <dsp:cNvPr id="0" name=""/>
        <dsp:cNvSpPr/>
      </dsp:nvSpPr>
      <dsp:spPr>
        <a:xfrm>
          <a:off x="5464315" y="1735634"/>
          <a:ext cx="992868" cy="3760541"/>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Century Gothic" panose="020B0502020202020204"/>
            </a:rPr>
            <a:t>décret mission et décret de 2007</a:t>
          </a:r>
          <a:endParaRPr lang="fr-FR" sz="900" kern="1200" dirty="0"/>
        </a:p>
      </dsp:txBody>
      <dsp:txXfrm>
        <a:off x="5493395" y="1764714"/>
        <a:ext cx="934708" cy="37023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4681B-6517-4126-8C5B-CF1E21EA3F6A}">
      <dsp:nvSpPr>
        <dsp:cNvPr id="0" name=""/>
        <dsp:cNvSpPr/>
      </dsp:nvSpPr>
      <dsp:spPr>
        <a:xfrm rot="5400000">
          <a:off x="4941794" y="87122"/>
          <a:ext cx="1298766" cy="1129926"/>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 redoublement- la relégation </a:t>
          </a:r>
          <a:endParaRPr lang="en-US" sz="700" kern="1200" dirty="0"/>
        </a:p>
      </dsp:txBody>
      <dsp:txXfrm rot="-5400000">
        <a:off x="5202294" y="205093"/>
        <a:ext cx="777766" cy="893984"/>
      </dsp:txXfrm>
    </dsp:sp>
    <dsp:sp modelId="{2863C89F-29CF-4E81-A4D2-57B7DE232AF2}">
      <dsp:nvSpPr>
        <dsp:cNvPr id="0" name=""/>
        <dsp:cNvSpPr/>
      </dsp:nvSpPr>
      <dsp:spPr>
        <a:xfrm>
          <a:off x="6190427" y="262456"/>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423ACBAB-A98D-4581-8B80-FD69EA3741FF}">
      <dsp:nvSpPr>
        <dsp:cNvPr id="0" name=""/>
        <dsp:cNvSpPr/>
      </dsp:nvSpPr>
      <dsp:spPr>
        <a:xfrm rot="5400000">
          <a:off x="3721473" y="87122"/>
          <a:ext cx="1298766" cy="1129926"/>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81973" y="205093"/>
        <a:ext cx="777766" cy="893984"/>
      </dsp:txXfrm>
    </dsp:sp>
    <dsp:sp modelId="{345C0C7E-FAF1-43DB-8861-FE4E76125917}">
      <dsp:nvSpPr>
        <dsp:cNvPr id="0" name=""/>
        <dsp:cNvSpPr/>
      </dsp:nvSpPr>
      <dsp:spPr>
        <a:xfrm rot="5400000">
          <a:off x="4329296" y="1189515"/>
          <a:ext cx="1298766" cy="1129926"/>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La génération Z par rapport à la X ;-)</a:t>
          </a:r>
          <a:endParaRPr lang="en-US" sz="700" kern="1200" dirty="0"/>
        </a:p>
      </dsp:txBody>
      <dsp:txXfrm rot="-5400000">
        <a:off x="4589796" y="1307486"/>
        <a:ext cx="777766" cy="893984"/>
      </dsp:txXfrm>
    </dsp:sp>
    <dsp:sp modelId="{979F5C40-3497-4E1B-9619-B9F48D8290C1}">
      <dsp:nvSpPr>
        <dsp:cNvPr id="0" name=""/>
        <dsp:cNvSpPr/>
      </dsp:nvSpPr>
      <dsp:spPr>
        <a:xfrm>
          <a:off x="2964293" y="1364848"/>
          <a:ext cx="1402667" cy="779259"/>
        </a:xfrm>
        <a:prstGeom prst="rect">
          <a:avLst/>
        </a:prstGeom>
        <a:noFill/>
        <a:ln>
          <a:noFill/>
        </a:ln>
        <a:effectLst/>
      </dsp:spPr>
      <dsp:style>
        <a:lnRef idx="0">
          <a:scrgbClr r="0" g="0" b="0"/>
        </a:lnRef>
        <a:fillRef idx="0">
          <a:scrgbClr r="0" g="0" b="0"/>
        </a:fillRef>
        <a:effectRef idx="0">
          <a:scrgbClr r="0" g="0" b="0"/>
        </a:effectRef>
        <a:fontRef idx="minor"/>
      </dsp:style>
    </dsp:sp>
    <dsp:sp modelId="{220113C1-FFFE-406F-BC2C-0680A4F0EB80}">
      <dsp:nvSpPr>
        <dsp:cNvPr id="0" name=""/>
        <dsp:cNvSpPr/>
      </dsp:nvSpPr>
      <dsp:spPr>
        <a:xfrm rot="5400000">
          <a:off x="5549616" y="1189515"/>
          <a:ext cx="1298766" cy="1129926"/>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810116" y="1307486"/>
        <a:ext cx="777766" cy="893984"/>
      </dsp:txXfrm>
    </dsp:sp>
    <dsp:sp modelId="{74E4F147-57CD-4009-98B6-C7B7942010E6}">
      <dsp:nvSpPr>
        <dsp:cNvPr id="0" name=""/>
        <dsp:cNvSpPr/>
      </dsp:nvSpPr>
      <dsp:spPr>
        <a:xfrm rot="5400000">
          <a:off x="4941794" y="2291907"/>
          <a:ext cx="1298766" cy="1129926"/>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métiers qui n'existent pas encore - un monde en transition </a:t>
          </a:r>
          <a:endParaRPr lang="fr-FR" sz="700" kern="1200" dirty="0"/>
        </a:p>
      </dsp:txBody>
      <dsp:txXfrm rot="-5400000">
        <a:off x="5202294" y="2409878"/>
        <a:ext cx="777766" cy="893984"/>
      </dsp:txXfrm>
    </dsp:sp>
    <dsp:sp modelId="{719445F7-010C-4D4E-9845-BAE476ADC315}">
      <dsp:nvSpPr>
        <dsp:cNvPr id="0" name=""/>
        <dsp:cNvSpPr/>
      </dsp:nvSpPr>
      <dsp:spPr>
        <a:xfrm>
          <a:off x="6190427" y="2467241"/>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5CD63252-825D-40AD-9108-7262880191E4}">
      <dsp:nvSpPr>
        <dsp:cNvPr id="0" name=""/>
        <dsp:cNvSpPr/>
      </dsp:nvSpPr>
      <dsp:spPr>
        <a:xfrm rot="5400000">
          <a:off x="3721473" y="2291907"/>
          <a:ext cx="1298766" cy="1129926"/>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981973" y="2409878"/>
        <a:ext cx="777766" cy="893984"/>
      </dsp:txXfrm>
    </dsp:sp>
    <dsp:sp modelId="{AA7E48B3-C6D4-4316-A3EA-3EC575EF8ED1}">
      <dsp:nvSpPr>
        <dsp:cNvPr id="0" name=""/>
        <dsp:cNvSpPr/>
      </dsp:nvSpPr>
      <dsp:spPr>
        <a:xfrm rot="5400000">
          <a:off x="4329296" y="3394300"/>
          <a:ext cx="1298766" cy="1129926"/>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stéréotypes - La discrimination</a:t>
          </a:r>
          <a:endParaRPr lang="fr-FR" sz="700" kern="1200" dirty="0"/>
        </a:p>
      </dsp:txBody>
      <dsp:txXfrm rot="-5400000">
        <a:off x="4589796" y="3512271"/>
        <a:ext cx="777766" cy="893984"/>
      </dsp:txXfrm>
    </dsp:sp>
    <dsp:sp modelId="{62A8A5B0-7C32-485B-9E57-A8C6D912CBCB}">
      <dsp:nvSpPr>
        <dsp:cNvPr id="0" name=""/>
        <dsp:cNvSpPr/>
      </dsp:nvSpPr>
      <dsp:spPr>
        <a:xfrm>
          <a:off x="2964293" y="3569633"/>
          <a:ext cx="1402667" cy="779259"/>
        </a:xfrm>
        <a:prstGeom prst="rect">
          <a:avLst/>
        </a:prstGeom>
        <a:noFill/>
        <a:ln>
          <a:noFill/>
        </a:ln>
        <a:effectLst/>
      </dsp:spPr>
      <dsp:style>
        <a:lnRef idx="0">
          <a:scrgbClr r="0" g="0" b="0"/>
        </a:lnRef>
        <a:fillRef idx="0">
          <a:scrgbClr r="0" g="0" b="0"/>
        </a:fillRef>
        <a:effectRef idx="0">
          <a:scrgbClr r="0" g="0" b="0"/>
        </a:effectRef>
        <a:fontRef idx="minor"/>
      </dsp:style>
    </dsp:sp>
    <dsp:sp modelId="{9B7E4C2D-A323-4CE5-B0A8-4E0D982F511B}">
      <dsp:nvSpPr>
        <dsp:cNvPr id="0" name=""/>
        <dsp:cNvSpPr/>
      </dsp:nvSpPr>
      <dsp:spPr>
        <a:xfrm rot="5400000">
          <a:off x="5549616" y="3394300"/>
          <a:ext cx="1298766" cy="1129926"/>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a:p>
          <a:pPr marL="0" lvl="0" indent="0" algn="ctr" defTabSz="1155700">
            <a:lnSpc>
              <a:spcPct val="90000"/>
            </a:lnSpc>
            <a:spcBef>
              <a:spcPct val="0"/>
            </a:spcBef>
            <a:spcAft>
              <a:spcPct val="35000"/>
            </a:spcAft>
            <a:buNone/>
          </a:pPr>
          <a:endParaRPr lang="fr-FR" sz="2600" kern="1200"/>
        </a:p>
      </dsp:txBody>
      <dsp:txXfrm rot="-5400000">
        <a:off x="5810116" y="3512271"/>
        <a:ext cx="777766" cy="893984"/>
      </dsp:txXfrm>
    </dsp:sp>
    <dsp:sp modelId="{04EF2B09-4089-451C-8439-57FE4A356187}">
      <dsp:nvSpPr>
        <dsp:cNvPr id="0" name=""/>
        <dsp:cNvSpPr/>
      </dsp:nvSpPr>
      <dsp:spPr>
        <a:xfrm rot="5400000">
          <a:off x="4941794" y="4496692"/>
          <a:ext cx="1298766" cy="1129926"/>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fr-FR" sz="700" kern="1200" dirty="0">
              <a:latin typeface="Century Gothic" panose="020B0502020202020204"/>
            </a:rPr>
            <a:t>Les métiers trop genrés...</a:t>
          </a:r>
        </a:p>
      </dsp:txBody>
      <dsp:txXfrm rot="-5400000">
        <a:off x="5202294" y="4614663"/>
        <a:ext cx="777766" cy="893984"/>
      </dsp:txXfrm>
    </dsp:sp>
    <dsp:sp modelId="{9E7BBD09-972F-4E02-9EB0-1033C521AD2E}">
      <dsp:nvSpPr>
        <dsp:cNvPr id="0" name=""/>
        <dsp:cNvSpPr/>
      </dsp:nvSpPr>
      <dsp:spPr>
        <a:xfrm>
          <a:off x="6190427" y="4672026"/>
          <a:ext cx="1449422" cy="779259"/>
        </a:xfrm>
        <a:prstGeom prst="rect">
          <a:avLst/>
        </a:prstGeom>
        <a:noFill/>
        <a:ln>
          <a:noFill/>
        </a:ln>
        <a:effectLst/>
      </dsp:spPr>
      <dsp:style>
        <a:lnRef idx="0">
          <a:scrgbClr r="0" g="0" b="0"/>
        </a:lnRef>
        <a:fillRef idx="0">
          <a:scrgbClr r="0" g="0" b="0"/>
        </a:fillRef>
        <a:effectRef idx="0">
          <a:scrgbClr r="0" g="0" b="0"/>
        </a:effectRef>
        <a:fontRef idx="minor"/>
      </dsp:style>
    </dsp:sp>
    <dsp:sp modelId="{3FBAC6AE-1303-465B-A7A0-F71E661E4114}">
      <dsp:nvSpPr>
        <dsp:cNvPr id="0" name=""/>
        <dsp:cNvSpPr/>
      </dsp:nvSpPr>
      <dsp:spPr>
        <a:xfrm rot="5400000">
          <a:off x="3721473" y="4496692"/>
          <a:ext cx="1298766" cy="1129926"/>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3981973" y="4614663"/>
        <a:ext cx="777766" cy="893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 (M3 à S3)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 (M3 à S3)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 (M3 à S3)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 (M3 à S3)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730EC-F889-44F1-A425-09D882F80460}">
      <dsp:nvSpPr>
        <dsp:cNvPr id="0" name=""/>
        <dsp:cNvSpPr/>
      </dsp:nvSpPr>
      <dsp:spPr>
        <a:xfrm>
          <a:off x="0" y="318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60362-0DE9-4D18-A4BE-ECE4463CE9A0}">
      <dsp:nvSpPr>
        <dsp:cNvPr id="0" name=""/>
        <dsp:cNvSpPr/>
      </dsp:nvSpPr>
      <dsp:spPr>
        <a:xfrm>
          <a:off x="205459" y="156009"/>
          <a:ext cx="373562" cy="37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FE47C-F288-4177-9684-E4DFFF5DFCC7}">
      <dsp:nvSpPr>
        <dsp:cNvPr id="0" name=""/>
        <dsp:cNvSpPr/>
      </dsp:nvSpPr>
      <dsp:spPr>
        <a:xfrm>
          <a:off x="784482" y="318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"Où serai-je</a:t>
          </a:r>
          <a:r>
            <a:rPr lang="fr-FR" sz="1900" i="1" kern="1200">
              <a:latin typeface="Century Gothic" panose="020B0502020202020204"/>
            </a:rPr>
            <a:t> </a:t>
          </a:r>
          <a:r>
            <a:rPr lang="fr-FR" sz="1900" i="1" kern="1200"/>
            <a:t>dans dix ans ?"</a:t>
          </a:r>
          <a:endParaRPr lang="en-US" sz="1900" i="0" kern="1200">
            <a:latin typeface="Century Gothic" panose="020B0502020202020204"/>
          </a:endParaRPr>
        </a:p>
      </dsp:txBody>
      <dsp:txXfrm>
        <a:off x="784482" y="3188"/>
        <a:ext cx="10618886" cy="679205"/>
      </dsp:txXfrm>
    </dsp:sp>
    <dsp:sp modelId="{7F2BB1B3-72A4-4C88-ADA0-C18EFDECF421}">
      <dsp:nvSpPr>
        <dsp:cNvPr id="0" name=""/>
        <dsp:cNvSpPr/>
      </dsp:nvSpPr>
      <dsp:spPr>
        <a:xfrm>
          <a:off x="0" y="852195"/>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7827A-4D28-45E0-A602-4DDF5B90A96A}">
      <dsp:nvSpPr>
        <dsp:cNvPr id="0" name=""/>
        <dsp:cNvSpPr/>
      </dsp:nvSpPr>
      <dsp:spPr>
        <a:xfrm>
          <a:off x="205459" y="1005016"/>
          <a:ext cx="373562" cy="37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48E2E0-CBE0-4C93-A5CB-52AC9D3412A6}">
      <dsp:nvSpPr>
        <dsp:cNvPr id="0" name=""/>
        <dsp:cNvSpPr/>
      </dsp:nvSpPr>
      <dsp:spPr>
        <a:xfrm>
          <a:off x="784482" y="852195"/>
          <a:ext cx="513151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Cette vision de mon futur est-elle réaliste ?</a:t>
          </a:r>
          <a:endParaRPr lang="en-US" sz="1900" kern="1200"/>
        </a:p>
      </dsp:txBody>
      <dsp:txXfrm>
        <a:off x="784482" y="852195"/>
        <a:ext cx="5131516" cy="679205"/>
      </dsp:txXfrm>
    </dsp:sp>
    <dsp:sp modelId="{A96AE442-F875-4D23-AC20-7E12A0C33EF9}">
      <dsp:nvSpPr>
        <dsp:cNvPr id="0" name=""/>
        <dsp:cNvSpPr/>
      </dsp:nvSpPr>
      <dsp:spPr>
        <a:xfrm>
          <a:off x="5915998" y="852195"/>
          <a:ext cx="5487370"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622300">
            <a:lnSpc>
              <a:spcPct val="100000"/>
            </a:lnSpc>
            <a:spcBef>
              <a:spcPct val="0"/>
            </a:spcBef>
            <a:spcAft>
              <a:spcPct val="35000"/>
            </a:spcAft>
            <a:buNone/>
          </a:pPr>
          <a:r>
            <a:rPr lang="fr-FR" sz="1400" i="1" kern="1200"/>
            <a:t>Oui ? --&gt; Par quelles étapes devrai-je passer (rétroplanning)?</a:t>
          </a:r>
          <a:endParaRPr lang="en-US" sz="1400" kern="1200"/>
        </a:p>
        <a:p>
          <a:pPr marL="0" lvl="0" indent="0" algn="l" defTabSz="622300">
            <a:lnSpc>
              <a:spcPct val="100000"/>
            </a:lnSpc>
            <a:spcBef>
              <a:spcPct val="0"/>
            </a:spcBef>
            <a:spcAft>
              <a:spcPct val="35000"/>
            </a:spcAft>
            <a:buNone/>
          </a:pPr>
          <a:r>
            <a:rPr lang="fr-FR" sz="1400" i="1" kern="1200"/>
            <a:t>Non ? --&gt; Pourquoi ? Quels obstacles ?</a:t>
          </a:r>
          <a:endParaRPr lang="en-US" sz="1400" kern="1200"/>
        </a:p>
      </dsp:txBody>
      <dsp:txXfrm>
        <a:off x="5915998" y="852195"/>
        <a:ext cx="5487370" cy="679205"/>
      </dsp:txXfrm>
    </dsp:sp>
    <dsp:sp modelId="{CC32A3A8-93BC-4444-90EE-8A94CEBF78FF}">
      <dsp:nvSpPr>
        <dsp:cNvPr id="0" name=""/>
        <dsp:cNvSpPr/>
      </dsp:nvSpPr>
      <dsp:spPr>
        <a:xfrm>
          <a:off x="0" y="1701201"/>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92B25-0F58-4791-B537-2C8045C1922D}">
      <dsp:nvSpPr>
        <dsp:cNvPr id="0" name=""/>
        <dsp:cNvSpPr/>
      </dsp:nvSpPr>
      <dsp:spPr>
        <a:xfrm>
          <a:off x="205459" y="1854023"/>
          <a:ext cx="373562" cy="37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4A03D-88A1-4F13-9FB6-E2A287DEE527}">
      <dsp:nvSpPr>
        <dsp:cNvPr id="0" name=""/>
        <dsp:cNvSpPr/>
      </dsp:nvSpPr>
      <dsp:spPr>
        <a:xfrm>
          <a:off x="784482" y="1701201"/>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Comment exploiter cette activité avec des élèves/jeunes ?</a:t>
          </a:r>
          <a:endParaRPr lang="en-US" sz="1900" kern="1200"/>
        </a:p>
      </dsp:txBody>
      <dsp:txXfrm>
        <a:off x="784482" y="1701201"/>
        <a:ext cx="10618886" cy="679205"/>
      </dsp:txXfrm>
    </dsp:sp>
    <dsp:sp modelId="{0F2981EB-051E-446A-922D-B6DB03286358}">
      <dsp:nvSpPr>
        <dsp:cNvPr id="0" name=""/>
        <dsp:cNvSpPr/>
      </dsp:nvSpPr>
      <dsp:spPr>
        <a:xfrm>
          <a:off x="0" y="2550208"/>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B15C8-5C55-41D2-B5B8-6C98CFD59040}">
      <dsp:nvSpPr>
        <dsp:cNvPr id="0" name=""/>
        <dsp:cNvSpPr/>
      </dsp:nvSpPr>
      <dsp:spPr>
        <a:xfrm>
          <a:off x="205459" y="2703029"/>
          <a:ext cx="373562" cy="37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90EDA-AC0C-446E-8247-0061F9350EBB}">
      <dsp:nvSpPr>
        <dsp:cNvPr id="0" name=""/>
        <dsp:cNvSpPr/>
      </dsp:nvSpPr>
      <dsp:spPr>
        <a:xfrm>
          <a:off x="784482" y="2550208"/>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bénéfices de réaliser cette activité en classe/ateliers (M3 à S6) ?</a:t>
          </a:r>
          <a:endParaRPr lang="en-US" sz="1900" kern="1200"/>
        </a:p>
      </dsp:txBody>
      <dsp:txXfrm>
        <a:off x="784482" y="2550208"/>
        <a:ext cx="10618886" cy="679205"/>
      </dsp:txXfrm>
    </dsp:sp>
    <dsp:sp modelId="{4BE54CDF-5C48-4F58-90C5-0F9651494070}">
      <dsp:nvSpPr>
        <dsp:cNvPr id="0" name=""/>
        <dsp:cNvSpPr/>
      </dsp:nvSpPr>
      <dsp:spPr>
        <a:xfrm>
          <a:off x="0" y="3399214"/>
          <a:ext cx="11403369" cy="67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43F38-CE24-4793-AC16-BD7FE314F123}">
      <dsp:nvSpPr>
        <dsp:cNvPr id="0" name=""/>
        <dsp:cNvSpPr/>
      </dsp:nvSpPr>
      <dsp:spPr>
        <a:xfrm>
          <a:off x="205459" y="3552036"/>
          <a:ext cx="373562" cy="3735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47F6F-557E-4E8A-AE79-B43D94A54E2A}">
      <dsp:nvSpPr>
        <dsp:cNvPr id="0" name=""/>
        <dsp:cNvSpPr/>
      </dsp:nvSpPr>
      <dsp:spPr>
        <a:xfrm>
          <a:off x="784482" y="3399214"/>
          <a:ext cx="10618886" cy="67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83" tIns="71883" rIns="71883" bIns="71883" numCol="1" spcCol="1270" anchor="ctr" anchorCtr="0">
          <a:noAutofit/>
        </a:bodyPr>
        <a:lstStyle/>
        <a:p>
          <a:pPr marL="0" lvl="0" indent="0" algn="l" defTabSz="844550">
            <a:lnSpc>
              <a:spcPct val="100000"/>
            </a:lnSpc>
            <a:spcBef>
              <a:spcPct val="0"/>
            </a:spcBef>
            <a:spcAft>
              <a:spcPct val="35000"/>
            </a:spcAft>
            <a:buNone/>
          </a:pPr>
          <a:r>
            <a:rPr lang="fr-FR" sz="1900" i="1" kern="1200"/>
            <a:t>Quels liens avec la vidéo de Cyprien ?</a:t>
          </a:r>
          <a:endParaRPr lang="en-US" sz="1900" kern="1200"/>
        </a:p>
      </dsp:txBody>
      <dsp:txXfrm>
        <a:off x="784482" y="3399214"/>
        <a:ext cx="10618886" cy="679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17 </a:t>
          </a:r>
          <a:r>
            <a:rPr lang="en-US" sz="2200" kern="1200" dirty="0" err="1">
              <a:solidFill>
                <a:srgbClr val="00B050"/>
              </a:solidFill>
            </a:rPr>
            <a:t>Objectifs</a:t>
          </a:r>
          <a:r>
            <a:rPr lang="en-US" sz="2200" kern="1200" dirty="0">
              <a:solidFill>
                <a:srgbClr val="00B050"/>
              </a:solidFill>
            </a:rPr>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métiers de </a:t>
          </a:r>
          <a:r>
            <a:rPr lang="en-US" sz="2200" kern="1200" dirty="0" err="1"/>
            <a:t>demain</a:t>
          </a:r>
          <a:r>
            <a:rPr lang="en-US" sz="2200" kern="1200" dirty="0"/>
            <a:t> dans un monde </a:t>
          </a:r>
          <a:r>
            <a:rPr lang="en-US" sz="2200" kern="1200" dirty="0" err="1"/>
            <a:t>en</a:t>
          </a:r>
          <a:r>
            <a:rPr lang="en-US" sz="2200" kern="1200" dirty="0"/>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3B-CC70-4183-B8C1-14EAC2EC29D8}">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224E8-2F4A-4354-BFC8-96878E6F56B9}">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7C08BD-DD63-4E09-879C-5F310B259DFE}">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err="1">
              <a:latin typeface="Century Gothic" panose="020B0502020202020204"/>
            </a:rPr>
            <a:t>L'approche</a:t>
          </a:r>
          <a:r>
            <a:rPr lang="en-US" sz="2200" kern="1200" dirty="0">
              <a:latin typeface="Century Gothic" panose="020B0502020202020204"/>
            </a:rPr>
            <a:t> </a:t>
          </a:r>
          <a:r>
            <a:rPr lang="en-US" sz="2200" kern="1200" dirty="0" err="1"/>
            <a:t>éducative</a:t>
          </a:r>
          <a:r>
            <a:rPr lang="en-US" sz="2200" kern="1200" dirty="0">
              <a:latin typeface="Century Gothic" panose="020B0502020202020204"/>
            </a:rPr>
            <a:t> de </a:t>
          </a:r>
          <a:r>
            <a:rPr lang="en-US" sz="2200" kern="1200" dirty="0" err="1">
              <a:latin typeface="Century Gothic" panose="020B0502020202020204"/>
            </a:rPr>
            <a:t>l'orientation</a:t>
          </a:r>
          <a:r>
            <a:rPr lang="en-US" sz="2200" kern="1200" dirty="0">
              <a:latin typeface="Century Gothic" panose="020B0502020202020204"/>
            </a:rPr>
            <a:t> </a:t>
          </a:r>
          <a:r>
            <a:rPr lang="en-US" sz="2200" kern="1200" dirty="0" err="1">
              <a:latin typeface="Century Gothic" panose="020B0502020202020204"/>
            </a:rPr>
            <a:t>en</a:t>
          </a:r>
          <a:r>
            <a:rPr lang="en-US" sz="2200" kern="1200" dirty="0">
              <a:latin typeface="Century Gothic" panose="020B0502020202020204"/>
            </a:rPr>
            <a:t> FWB </a:t>
          </a:r>
          <a:endParaRPr lang="en-US" sz="2200" kern="1200" dirty="0"/>
        </a:p>
      </dsp:txBody>
      <dsp:txXfrm>
        <a:off x="1110795" y="1897"/>
        <a:ext cx="5385254" cy="961727"/>
      </dsp:txXfrm>
    </dsp:sp>
    <dsp:sp modelId="{0662FFF9-A2C2-4F6C-9E30-8800AA64999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9A780-9021-40C7-A166-BA9219D5B9AA}">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618067-FB64-4D53-B008-983248F80989}">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17 </a:t>
          </a:r>
          <a:r>
            <a:rPr lang="en-US" sz="2200" kern="1200" dirty="0" err="1"/>
            <a:t>Objectifs</a:t>
          </a:r>
          <a:r>
            <a:rPr lang="en-US" sz="2200" kern="1200" dirty="0"/>
            <a:t> de Développement Durable (ODD)</a:t>
          </a:r>
        </a:p>
      </dsp:txBody>
      <dsp:txXfrm>
        <a:off x="1110795" y="1204056"/>
        <a:ext cx="5385254" cy="961727"/>
      </dsp:txXfrm>
    </dsp:sp>
    <dsp:sp modelId="{97E11A8E-C33D-42B1-959D-9B8587DD36C1}">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E85F1-3788-46D8-9E56-07F125AF7966}">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9A87B6-1235-4D7A-A00D-CA04F5C2BAB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solidFill>
                <a:srgbClr val="00B050"/>
              </a:solidFill>
            </a:rPr>
            <a:t>Les métiers de </a:t>
          </a:r>
          <a:r>
            <a:rPr lang="en-US" sz="2200" kern="1200" dirty="0" err="1">
              <a:solidFill>
                <a:srgbClr val="00B050"/>
              </a:solidFill>
            </a:rPr>
            <a:t>demain</a:t>
          </a:r>
          <a:r>
            <a:rPr lang="en-US" sz="2200" kern="1200" dirty="0">
              <a:solidFill>
                <a:srgbClr val="00B050"/>
              </a:solidFill>
            </a:rPr>
            <a:t> dans un monde </a:t>
          </a:r>
          <a:r>
            <a:rPr lang="en-US" sz="2200" kern="1200" dirty="0" err="1">
              <a:solidFill>
                <a:srgbClr val="00B050"/>
              </a:solidFill>
            </a:rPr>
            <a:t>en</a:t>
          </a:r>
          <a:r>
            <a:rPr lang="en-US" sz="2200" kern="1200" dirty="0">
              <a:solidFill>
                <a:srgbClr val="00B050"/>
              </a:solidFill>
            </a:rPr>
            <a:t> transition</a:t>
          </a:r>
        </a:p>
      </dsp:txBody>
      <dsp:txXfrm>
        <a:off x="1110795" y="2406215"/>
        <a:ext cx="5385254" cy="961727"/>
      </dsp:txXfrm>
    </dsp:sp>
    <dsp:sp modelId="{72D8F237-5AF1-445B-AD87-CBBFD8249F82}">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3C554-6EA2-4B43-8C05-D0586115BD4E}">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C7704A-D138-4F92-87AF-48D5EE532AD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kern="1200" dirty="0"/>
            <a:t>Les </a:t>
          </a:r>
          <a:r>
            <a:rPr lang="en-US" sz="2200" kern="1200" dirty="0" err="1"/>
            <a:t>projets</a:t>
          </a:r>
          <a:r>
            <a:rPr lang="en-US" sz="2200" kern="1200" dirty="0"/>
            <a:t> </a:t>
          </a:r>
          <a:r>
            <a:rPr lang="en-US" sz="2200" kern="1200" dirty="0" err="1"/>
            <a:t>envisageables</a:t>
          </a:r>
          <a:r>
            <a:rPr lang="en-US" sz="2200" kern="1200" dirty="0"/>
            <a:t> dans </a:t>
          </a:r>
          <a:r>
            <a:rPr lang="en-US" sz="2200" kern="1200" dirty="0" err="1"/>
            <a:t>vos</a:t>
          </a:r>
          <a:r>
            <a:rPr lang="en-US" sz="2200" kern="1200" dirty="0"/>
            <a:t> institutions</a:t>
          </a:r>
        </a:p>
      </dsp:txBody>
      <dsp:txXfrm>
        <a:off x="1110795" y="3608375"/>
        <a:ext cx="5385254" cy="961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B4F8F0-D481-4645-8F80-0F7109FF077D}" type="datetimeFigureOut">
              <a:rPr lang="fr-BE" smtClean="0"/>
              <a:t>10-10-23</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05CB4E-CFEE-4BE5-A2D0-6C3271870666}" type="slidenum">
              <a:rPr lang="fr-BE" smtClean="0"/>
              <a:t>‹N°›</a:t>
            </a:fld>
            <a:endParaRPr lang="fr-BE"/>
          </a:p>
        </p:txBody>
      </p:sp>
    </p:spTree>
    <p:extLst>
      <p:ext uri="{BB962C8B-B14F-4D97-AF65-F5344CB8AC3E}">
        <p14:creationId xmlns:p14="http://schemas.microsoft.com/office/powerpoint/2010/main" val="25899142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8T12:51:19.923"/>
    </inkml:context>
    <inkml:brush xml:id="br0">
      <inkml:brushProperty name="width" value="0.1" units="cm"/>
      <inkml:brushProperty name="height" value="0.1" units="cm"/>
    </inkml:brush>
  </inkml:definitions>
  <inkml:trace contextRef="#ctx0" brushRef="#br0">-1048576-1048576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8T12:51:19.924"/>
    </inkml:context>
    <inkml:brush xml:id="br0">
      <inkml:brushProperty name="width" value="0.1" units="cm"/>
      <inkml:brushProperty name="height" value="0.1" units="cm"/>
    </inkml:brush>
  </inkml:definitions>
  <inkml:trace contextRef="#ctx0" brushRef="#br0">-1048576-1048576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49220-F595-4121-8431-7CE0687C2889}" type="datetimeFigureOut">
              <a:t>10/10/2023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C76C-9C0C-443D-B838-A445FED7B495}" type="slidenum">
              <a:t>‹N°›</a:t>
            </a:fld>
            <a:endParaRPr lang="fr-FR"/>
          </a:p>
        </p:txBody>
      </p:sp>
    </p:spTree>
    <p:extLst>
      <p:ext uri="{BB962C8B-B14F-4D97-AF65-F5344CB8AC3E}">
        <p14:creationId xmlns:p14="http://schemas.microsoft.com/office/powerpoint/2010/main" val="154078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a:t>
            </a:fld>
            <a:endParaRPr lang="fr-BE"/>
          </a:p>
        </p:txBody>
      </p:sp>
    </p:spTree>
    <p:extLst>
      <p:ext uri="{BB962C8B-B14F-4D97-AF65-F5344CB8AC3E}">
        <p14:creationId xmlns:p14="http://schemas.microsoft.com/office/powerpoint/2010/main" val="340023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10</a:t>
            </a:fld>
            <a:endParaRPr lang="fr-BE"/>
          </a:p>
        </p:txBody>
      </p:sp>
    </p:spTree>
    <p:extLst>
      <p:ext uri="{BB962C8B-B14F-4D97-AF65-F5344CB8AC3E}">
        <p14:creationId xmlns:p14="http://schemas.microsoft.com/office/powerpoint/2010/main" val="148844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11</a:t>
            </a:fld>
            <a:endParaRPr lang="fr-BE"/>
          </a:p>
        </p:txBody>
      </p:sp>
    </p:spTree>
    <p:extLst>
      <p:ext uri="{BB962C8B-B14F-4D97-AF65-F5344CB8AC3E}">
        <p14:creationId xmlns:p14="http://schemas.microsoft.com/office/powerpoint/2010/main" val="18079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12</a:t>
            </a:fld>
            <a:endParaRPr lang="fr-BE"/>
          </a:p>
        </p:txBody>
      </p:sp>
    </p:spTree>
    <p:extLst>
      <p:ext uri="{BB962C8B-B14F-4D97-AF65-F5344CB8AC3E}">
        <p14:creationId xmlns:p14="http://schemas.microsoft.com/office/powerpoint/2010/main" val="269216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13</a:t>
            </a:fld>
            <a:endParaRPr lang="fr-BE"/>
          </a:p>
        </p:txBody>
      </p:sp>
    </p:spTree>
    <p:extLst>
      <p:ext uri="{BB962C8B-B14F-4D97-AF65-F5344CB8AC3E}">
        <p14:creationId xmlns:p14="http://schemas.microsoft.com/office/powerpoint/2010/main" val="347450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ea typeface="Calibri"/>
                <a:cs typeface="Calibri"/>
              </a:rPr>
              <a:t>L'axe que nous avons choisi de travailler est l'infusion. </a:t>
            </a:r>
            <a:endParaRPr lang="fr-FR">
              <a:ea typeface="Calibri"/>
              <a:cs typeface="Calibri"/>
            </a:endParaRPr>
          </a:p>
          <a:p>
            <a:r>
              <a:rPr lang="fr-BE" dirty="0">
                <a:ea typeface="Calibri"/>
                <a:cs typeface="Calibri"/>
              </a:rPr>
              <a:t>Soit globale – comme ici car vous n'êtes pas tous enseignants</a:t>
            </a:r>
          </a:p>
          <a:p>
            <a:r>
              <a:rPr lang="fr-BE" dirty="0">
                <a:ea typeface="Calibri"/>
                <a:cs typeface="Calibri"/>
              </a:rPr>
              <a:t>Soit dans une discipline en particulier : C'Est-ce que préconise notamment le pacte/les référentiels</a:t>
            </a:r>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14</a:t>
            </a:fld>
            <a:endParaRPr lang="fr-BE"/>
          </a:p>
        </p:txBody>
      </p:sp>
    </p:spTree>
    <p:extLst>
      <p:ext uri="{BB962C8B-B14F-4D97-AF65-F5344CB8AC3E}">
        <p14:creationId xmlns:p14="http://schemas.microsoft.com/office/powerpoint/2010/main" val="330731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15</a:t>
            </a:fld>
            <a:endParaRPr lang="fr-BE"/>
          </a:p>
        </p:txBody>
      </p:sp>
    </p:spTree>
    <p:extLst>
      <p:ext uri="{BB962C8B-B14F-4D97-AF65-F5344CB8AC3E}">
        <p14:creationId xmlns:p14="http://schemas.microsoft.com/office/powerpoint/2010/main" val="266835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16</a:t>
            </a:fld>
            <a:endParaRPr lang="fr-BE"/>
          </a:p>
        </p:txBody>
      </p:sp>
    </p:spTree>
    <p:extLst>
      <p:ext uri="{BB962C8B-B14F-4D97-AF65-F5344CB8AC3E}">
        <p14:creationId xmlns:p14="http://schemas.microsoft.com/office/powerpoint/2010/main" val="87026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17</a:t>
            </a:fld>
            <a:endParaRPr lang="fr-BE"/>
          </a:p>
        </p:txBody>
      </p:sp>
    </p:spTree>
    <p:extLst>
      <p:ext uri="{BB962C8B-B14F-4D97-AF65-F5344CB8AC3E}">
        <p14:creationId xmlns:p14="http://schemas.microsoft.com/office/powerpoint/2010/main" val="20654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18</a:t>
            </a:fld>
            <a:endParaRPr lang="fr-BE"/>
          </a:p>
        </p:txBody>
      </p:sp>
    </p:spTree>
    <p:extLst>
      <p:ext uri="{BB962C8B-B14F-4D97-AF65-F5344CB8AC3E}">
        <p14:creationId xmlns:p14="http://schemas.microsoft.com/office/powerpoint/2010/main" val="91280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20</a:t>
            </a:fld>
            <a:endParaRPr lang="fr-BE"/>
          </a:p>
        </p:txBody>
      </p:sp>
    </p:spTree>
    <p:extLst>
      <p:ext uri="{BB962C8B-B14F-4D97-AF65-F5344CB8AC3E}">
        <p14:creationId xmlns:p14="http://schemas.microsoft.com/office/powerpoint/2010/main" val="40294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a:t>
            </a:fld>
            <a:endParaRPr lang="fr-BE"/>
          </a:p>
        </p:txBody>
      </p:sp>
    </p:spTree>
    <p:extLst>
      <p:ext uri="{BB962C8B-B14F-4D97-AF65-F5344CB8AC3E}">
        <p14:creationId xmlns:p14="http://schemas.microsoft.com/office/powerpoint/2010/main" val="224994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21</a:t>
            </a:fld>
            <a:endParaRPr lang="fr-BE"/>
          </a:p>
        </p:txBody>
      </p:sp>
    </p:spTree>
    <p:extLst>
      <p:ext uri="{BB962C8B-B14F-4D97-AF65-F5344CB8AC3E}">
        <p14:creationId xmlns:p14="http://schemas.microsoft.com/office/powerpoint/2010/main" val="233446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a:cs typeface="Calibri"/>
              </a:rPr>
              <a:t>Traduction</a:t>
            </a:r>
            <a:r>
              <a:rPr lang="en-US" dirty="0">
                <a:cs typeface="Calibri"/>
              </a:rPr>
              <a:t> de la1ere page de la </a:t>
            </a:r>
            <a:r>
              <a:rPr lang="en-US" dirty="0" err="1">
                <a:cs typeface="Calibri"/>
              </a:rPr>
              <a:t>partie</a:t>
            </a:r>
            <a:r>
              <a:rPr lang="en-US" dirty="0">
                <a:cs typeface="Calibri"/>
              </a:rPr>
              <a:t> </a:t>
            </a:r>
            <a:r>
              <a:rPr lang="en-US" dirty="0" err="1">
                <a:cs typeface="Calibri"/>
              </a:rPr>
              <a:t>visées</a:t>
            </a:r>
            <a:r>
              <a:rPr lang="en-US" dirty="0">
                <a:cs typeface="Calibri"/>
              </a:rPr>
              <a:t> </a:t>
            </a:r>
            <a:r>
              <a:rPr lang="en-US" dirty="0" err="1">
                <a:cs typeface="Calibri"/>
              </a:rPr>
              <a:t>transervales</a:t>
            </a:r>
            <a:r>
              <a:rPr lang="en-US" dirty="0">
                <a:cs typeface="Calibri"/>
              </a:rPr>
              <a:t> – Lire? </a:t>
            </a:r>
          </a:p>
        </p:txBody>
      </p:sp>
      <p:sp>
        <p:nvSpPr>
          <p:cNvPr id="4" name="Espace réservé du numéro de diapositive 3"/>
          <p:cNvSpPr>
            <a:spLocks noGrp="1"/>
          </p:cNvSpPr>
          <p:nvPr>
            <p:ph type="sldNum" sz="quarter" idx="5"/>
          </p:nvPr>
        </p:nvSpPr>
        <p:spPr/>
        <p:txBody>
          <a:bodyPr/>
          <a:lstStyle/>
          <a:p>
            <a:fld id="{0C0DC76C-9C0C-443D-B838-A445FED7B495}" type="slidenum">
              <a:rPr lang="fr-FR"/>
              <a:t>22</a:t>
            </a:fld>
            <a:endParaRPr lang="fr-FR"/>
          </a:p>
        </p:txBody>
      </p:sp>
    </p:spTree>
    <p:extLst>
      <p:ext uri="{BB962C8B-B14F-4D97-AF65-F5344CB8AC3E}">
        <p14:creationId xmlns:p14="http://schemas.microsoft.com/office/powerpoint/2010/main" val="4168372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23</a:t>
            </a:fld>
            <a:endParaRPr lang="fr-BE"/>
          </a:p>
        </p:txBody>
      </p:sp>
    </p:spTree>
    <p:extLst>
      <p:ext uri="{BB962C8B-B14F-4D97-AF65-F5344CB8AC3E}">
        <p14:creationId xmlns:p14="http://schemas.microsoft.com/office/powerpoint/2010/main" val="121383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24</a:t>
            </a:fld>
            <a:endParaRPr lang="fr-BE"/>
          </a:p>
        </p:txBody>
      </p:sp>
    </p:spTree>
    <p:extLst>
      <p:ext uri="{BB962C8B-B14F-4D97-AF65-F5344CB8AC3E}">
        <p14:creationId xmlns:p14="http://schemas.microsoft.com/office/powerpoint/2010/main" val="1691991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25</a:t>
            </a:fld>
            <a:endParaRPr lang="fr-BE"/>
          </a:p>
        </p:txBody>
      </p:sp>
    </p:spTree>
    <p:extLst>
      <p:ext uri="{BB962C8B-B14F-4D97-AF65-F5344CB8AC3E}">
        <p14:creationId xmlns:p14="http://schemas.microsoft.com/office/powerpoint/2010/main" val="121071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arenR"/>
            </a:pPr>
            <a:r>
              <a:rPr lang="fr-BE">
                <a:ea typeface="Calibri" panose="020F0502020204030204"/>
                <a:cs typeface="Calibri" panose="020F0502020204030204"/>
              </a:rPr>
              <a:t>Cet exercice mettra peut-être en avant le problème que pourrait susciter le questionnement sur le futur pour des jeunes – questionnement peut-être peu perçu chez les COC et/ou adultes. </a:t>
            </a:r>
          </a:p>
          <a:p>
            <a:pPr marL="228600" indent="-228600">
              <a:buAutoNum type="arabicParenR"/>
            </a:pPr>
            <a:r>
              <a:rPr lang="fr-BE">
                <a:ea typeface="Calibri" panose="020F0502020204030204"/>
                <a:cs typeface="Calibri" panose="020F0502020204030204"/>
              </a:rPr>
              <a:t>Les obstacles seront chez les jeunes peut-être de l'ordre des transitions, les accords de Paris, les ODD, les nouveaux métiers, l'éco-anxiété....</a:t>
            </a:r>
          </a:p>
          <a:p>
            <a:pPr marL="228600" indent="-228600">
              <a:buAutoNum type="arabicParenR"/>
            </a:pPr>
            <a:r>
              <a:rPr lang="fr-BE">
                <a:ea typeface="Calibri" panose="020F0502020204030204"/>
                <a:cs typeface="Calibri" panose="020F0502020204030204"/>
              </a:rPr>
              <a:t>D’où la nécessité de connaitre, d'agir, de s'informer, de se questionner et d'avoir des propositions concrètes...</a:t>
            </a:r>
          </a:p>
          <a:p>
            <a:pPr marL="228600" indent="-228600">
              <a:buAutoNum type="arabicParenR"/>
            </a:pPr>
            <a:r>
              <a:rPr lang="fr-BE">
                <a:ea typeface="Calibri" panose="020F0502020204030204"/>
                <a:cs typeface="Calibri" panose="020F0502020204030204"/>
              </a:rPr>
              <a:t>On n'est pas des psy quand même :-) </a:t>
            </a:r>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26</a:t>
            </a:fld>
            <a:endParaRPr lang="fr-BE"/>
          </a:p>
        </p:txBody>
      </p:sp>
    </p:spTree>
    <p:extLst>
      <p:ext uri="{BB962C8B-B14F-4D97-AF65-F5344CB8AC3E}">
        <p14:creationId xmlns:p14="http://schemas.microsoft.com/office/powerpoint/2010/main" val="103765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27</a:t>
            </a:fld>
            <a:endParaRPr lang="fr-BE"/>
          </a:p>
        </p:txBody>
      </p:sp>
    </p:spTree>
    <p:extLst>
      <p:ext uri="{BB962C8B-B14F-4D97-AF65-F5344CB8AC3E}">
        <p14:creationId xmlns:p14="http://schemas.microsoft.com/office/powerpoint/2010/main" val="1383480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28</a:t>
            </a:fld>
            <a:endParaRPr lang="fr-BE"/>
          </a:p>
        </p:txBody>
      </p:sp>
    </p:spTree>
    <p:extLst>
      <p:ext uri="{BB962C8B-B14F-4D97-AF65-F5344CB8AC3E}">
        <p14:creationId xmlns:p14="http://schemas.microsoft.com/office/powerpoint/2010/main" val="3170687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29</a:t>
            </a:fld>
            <a:endParaRPr lang="fr-BE"/>
          </a:p>
        </p:txBody>
      </p:sp>
    </p:spTree>
    <p:extLst>
      <p:ext uri="{BB962C8B-B14F-4D97-AF65-F5344CB8AC3E}">
        <p14:creationId xmlns:p14="http://schemas.microsoft.com/office/powerpoint/2010/main" val="606914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30</a:t>
            </a:fld>
            <a:endParaRPr lang="fr-BE"/>
          </a:p>
        </p:txBody>
      </p:sp>
    </p:spTree>
    <p:extLst>
      <p:ext uri="{BB962C8B-B14F-4D97-AF65-F5344CB8AC3E}">
        <p14:creationId xmlns:p14="http://schemas.microsoft.com/office/powerpoint/2010/main" val="325998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a:t>
            </a:fld>
            <a:endParaRPr lang="fr-BE"/>
          </a:p>
        </p:txBody>
      </p:sp>
    </p:spTree>
    <p:extLst>
      <p:ext uri="{BB962C8B-B14F-4D97-AF65-F5344CB8AC3E}">
        <p14:creationId xmlns:p14="http://schemas.microsoft.com/office/powerpoint/2010/main" val="183472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RFIE : Les </a:t>
            </a:r>
            <a:r>
              <a:rPr lang="en-US" err="1">
                <a:cs typeface="Calibri"/>
              </a:rPr>
              <a:t>domaines</a:t>
            </a:r>
            <a:r>
              <a:rPr lang="en-US">
                <a:cs typeface="Calibri"/>
              </a:rPr>
              <a:t> </a:t>
            </a:r>
            <a:r>
              <a:rPr lang="en-US" err="1">
                <a:cs typeface="Calibri"/>
              </a:rPr>
              <a:t>sont</a:t>
            </a:r>
            <a:r>
              <a:rPr lang="en-US">
                <a:cs typeface="Calibri"/>
              </a:rPr>
              <a:t> </a:t>
            </a:r>
            <a:r>
              <a:rPr lang="en-US" err="1">
                <a:cs typeface="Calibri"/>
              </a:rPr>
              <a:t>travaillés</a:t>
            </a:r>
            <a:r>
              <a:rPr lang="en-US">
                <a:cs typeface="Calibri"/>
              </a:rPr>
              <a:t> </a:t>
            </a:r>
            <a:r>
              <a:rPr lang="en-US" err="1">
                <a:cs typeface="Calibri"/>
              </a:rPr>
              <a:t>en</a:t>
            </a:r>
            <a:r>
              <a:rPr lang="en-US">
                <a:cs typeface="Calibri"/>
              </a:rPr>
              <a:t> M1 à </a:t>
            </a:r>
            <a:r>
              <a:rPr lang="en-US" err="1">
                <a:cs typeface="Calibri"/>
              </a:rPr>
              <a:t>l'unif</a:t>
            </a:r>
            <a:r>
              <a:rPr lang="en-US">
                <a:cs typeface="Calibri"/>
              </a:rPr>
              <a:t> MAIS il faut </a:t>
            </a:r>
            <a:r>
              <a:rPr lang="en-US" err="1">
                <a:cs typeface="Calibri"/>
              </a:rPr>
              <a:t>en</a:t>
            </a:r>
            <a:r>
              <a:rPr lang="en-US">
                <a:cs typeface="Calibri"/>
              </a:rPr>
              <a:t> stages </a:t>
            </a:r>
            <a:r>
              <a:rPr lang="en-US" err="1">
                <a:cs typeface="Calibri"/>
              </a:rPr>
              <a:t>en</a:t>
            </a:r>
            <a:r>
              <a:rPr lang="en-US">
                <a:cs typeface="Calibri"/>
              </a:rPr>
              <a:t> </a:t>
            </a:r>
            <a:r>
              <a:rPr lang="en-US" err="1">
                <a:cs typeface="Calibri"/>
              </a:rPr>
              <a:t>amont</a:t>
            </a:r>
            <a:r>
              <a:rPr lang="en-US">
                <a:cs typeface="Calibri"/>
              </a:rPr>
              <a:t>? </a:t>
            </a:r>
          </a:p>
          <a:p>
            <a:r>
              <a:rPr lang="en-US" err="1">
                <a:cs typeface="Calibri"/>
              </a:rPr>
              <a:t>Pacte</a:t>
            </a:r>
            <a:r>
              <a:rPr lang="en-US">
                <a:cs typeface="Calibri"/>
              </a:rPr>
              <a:t> : </a:t>
            </a:r>
          </a:p>
          <a:p>
            <a:r>
              <a:rPr lang="en-US">
                <a:cs typeface="Calibri"/>
              </a:rPr>
              <a:t>TRONC OMMUN </a:t>
            </a:r>
            <a:r>
              <a:rPr lang="en-US" err="1">
                <a:cs typeface="Calibri"/>
              </a:rPr>
              <a:t>allongé</a:t>
            </a:r>
            <a:r>
              <a:rPr lang="en-US">
                <a:cs typeface="Calibri"/>
              </a:rPr>
              <a:t> et </a:t>
            </a:r>
            <a:r>
              <a:rPr lang="en-US" err="1">
                <a:cs typeface="Calibri"/>
              </a:rPr>
              <a:t>elargi</a:t>
            </a:r>
            <a:r>
              <a:rPr lang="en-US">
                <a:cs typeface="Calibri"/>
              </a:rPr>
              <a:t> : FMMNTTN – PECA - </a:t>
            </a:r>
          </a:p>
        </p:txBody>
      </p:sp>
      <p:sp>
        <p:nvSpPr>
          <p:cNvPr id="4" name="Espace réservé du numéro de diapositive 3"/>
          <p:cNvSpPr>
            <a:spLocks noGrp="1"/>
          </p:cNvSpPr>
          <p:nvPr>
            <p:ph type="sldNum" sz="quarter" idx="5"/>
          </p:nvPr>
        </p:nvSpPr>
        <p:spPr/>
        <p:txBody>
          <a:bodyPr/>
          <a:lstStyle/>
          <a:p>
            <a:fld id="{0C0DC76C-9C0C-443D-B838-A445FED7B495}" type="slidenum">
              <a:t>31</a:t>
            </a:fld>
            <a:endParaRPr lang="fr-FR"/>
          </a:p>
        </p:txBody>
      </p:sp>
    </p:spTree>
    <p:extLst>
      <p:ext uri="{BB962C8B-B14F-4D97-AF65-F5344CB8AC3E}">
        <p14:creationId xmlns:p14="http://schemas.microsoft.com/office/powerpoint/2010/main" val="250889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34</a:t>
            </a:fld>
            <a:endParaRPr lang="fr-BE"/>
          </a:p>
        </p:txBody>
      </p:sp>
    </p:spTree>
    <p:extLst>
      <p:ext uri="{BB962C8B-B14F-4D97-AF65-F5344CB8AC3E}">
        <p14:creationId xmlns:p14="http://schemas.microsoft.com/office/powerpoint/2010/main" val="284896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35</a:t>
            </a:fld>
            <a:endParaRPr lang="fr-BE"/>
          </a:p>
        </p:txBody>
      </p:sp>
    </p:spTree>
    <p:extLst>
      <p:ext uri="{BB962C8B-B14F-4D97-AF65-F5344CB8AC3E}">
        <p14:creationId xmlns:p14="http://schemas.microsoft.com/office/powerpoint/2010/main" val="1177288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36</a:t>
            </a:fld>
            <a:endParaRPr lang="fr-BE"/>
          </a:p>
        </p:txBody>
      </p:sp>
    </p:spTree>
    <p:extLst>
      <p:ext uri="{BB962C8B-B14F-4D97-AF65-F5344CB8AC3E}">
        <p14:creationId xmlns:p14="http://schemas.microsoft.com/office/powerpoint/2010/main" val="2129394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37</a:t>
            </a:fld>
            <a:endParaRPr lang="fr-BE"/>
          </a:p>
        </p:txBody>
      </p:sp>
    </p:spTree>
    <p:extLst>
      <p:ext uri="{BB962C8B-B14F-4D97-AF65-F5344CB8AC3E}">
        <p14:creationId xmlns:p14="http://schemas.microsoft.com/office/powerpoint/2010/main" val="1334581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0C0DC76C-9C0C-443D-B838-A445FED7B495}" type="slidenum">
              <a:t>38</a:t>
            </a:fld>
            <a:endParaRPr lang="fr-FR"/>
          </a:p>
        </p:txBody>
      </p:sp>
    </p:spTree>
    <p:extLst>
      <p:ext uri="{BB962C8B-B14F-4D97-AF65-F5344CB8AC3E}">
        <p14:creationId xmlns:p14="http://schemas.microsoft.com/office/powerpoint/2010/main" val="3914286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39</a:t>
            </a:fld>
            <a:endParaRPr lang="fr-BE"/>
          </a:p>
        </p:txBody>
      </p:sp>
    </p:spTree>
    <p:extLst>
      <p:ext uri="{BB962C8B-B14F-4D97-AF65-F5344CB8AC3E}">
        <p14:creationId xmlns:p14="http://schemas.microsoft.com/office/powerpoint/2010/main" val="173792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Explication du </a:t>
            </a:r>
            <a:r>
              <a:rPr lang="en-US" err="1">
                <a:cs typeface="Calibri"/>
              </a:rPr>
              <a:t>contenu</a:t>
            </a:r>
            <a:r>
              <a:rPr lang="en-US">
                <a:cs typeface="Calibri"/>
              </a:rPr>
              <a:t> et de </a:t>
            </a:r>
            <a:r>
              <a:rPr lang="en-US" err="1">
                <a:cs typeface="Calibri"/>
              </a:rPr>
              <a:t>notre</a:t>
            </a:r>
            <a:r>
              <a:rPr lang="en-US">
                <a:cs typeface="Calibri"/>
              </a:rPr>
              <a:t> </a:t>
            </a:r>
            <a:r>
              <a:rPr lang="en-US" err="1">
                <a:cs typeface="Calibri"/>
              </a:rPr>
              <a:t>désir</a:t>
            </a:r>
            <a:r>
              <a:rPr lang="en-US">
                <a:cs typeface="Calibri"/>
              </a:rPr>
              <a:t> que le Padlet continue à vivre et </a:t>
            </a:r>
            <a:r>
              <a:rPr lang="en-US" err="1">
                <a:cs typeface="Calibri"/>
              </a:rPr>
              <a:t>soit</a:t>
            </a:r>
            <a:r>
              <a:rPr lang="en-US">
                <a:cs typeface="Calibri"/>
              </a:rPr>
              <a:t> un </a:t>
            </a:r>
            <a:r>
              <a:rPr lang="en-US" err="1">
                <a:cs typeface="Calibri"/>
              </a:rPr>
              <a:t>référent</a:t>
            </a:r>
            <a:r>
              <a:rPr lang="en-US">
                <a:cs typeface="Calibri"/>
              </a:rPr>
              <a:t> "</a:t>
            </a:r>
            <a:r>
              <a:rPr lang="en-US" err="1">
                <a:cs typeface="Calibri"/>
              </a:rPr>
              <a:t>en</a:t>
            </a:r>
            <a:r>
              <a:rPr lang="en-US">
                <a:cs typeface="Calibri"/>
              </a:rPr>
              <a:t> </a:t>
            </a:r>
            <a:r>
              <a:rPr lang="en-US" err="1">
                <a:cs typeface="Calibri"/>
              </a:rPr>
              <a:t>mouvement</a:t>
            </a:r>
            <a:r>
              <a:rPr lang="en-US">
                <a:cs typeface="Calibri"/>
              </a:rPr>
              <a:t>"</a:t>
            </a:r>
          </a:p>
          <a:p>
            <a:r>
              <a:rPr lang="en-US">
                <a:cs typeface="Calibri"/>
              </a:rPr>
              <a:t>Les </a:t>
            </a:r>
            <a:r>
              <a:rPr lang="en-US" err="1">
                <a:cs typeface="Calibri"/>
              </a:rPr>
              <a:t>référentiels</a:t>
            </a:r>
            <a:r>
              <a:rPr lang="en-US">
                <a:cs typeface="Calibri"/>
              </a:rPr>
              <a:t>, les </a:t>
            </a:r>
            <a:r>
              <a:rPr lang="en-US" err="1">
                <a:cs typeface="Calibri"/>
              </a:rPr>
              <a:t>outils</a:t>
            </a:r>
            <a:r>
              <a:rPr lang="en-US">
                <a:cs typeface="Calibri"/>
              </a:rPr>
              <a:t> </a:t>
            </a:r>
            <a:r>
              <a:rPr lang="en-US" err="1">
                <a:cs typeface="Calibri"/>
              </a:rPr>
              <a:t>internationaux</a:t>
            </a:r>
            <a:r>
              <a:rPr lang="en-US">
                <a:cs typeface="Calibri"/>
              </a:rPr>
              <a:t> et les </a:t>
            </a:r>
            <a:r>
              <a:rPr lang="en-US" err="1">
                <a:cs typeface="Calibri"/>
              </a:rPr>
              <a:t>outils</a:t>
            </a:r>
            <a:r>
              <a:rPr lang="en-US">
                <a:cs typeface="Calibri"/>
              </a:rPr>
              <a:t> </a:t>
            </a:r>
            <a:r>
              <a:rPr lang="en-US" err="1">
                <a:cs typeface="Calibri"/>
              </a:rPr>
              <a:t>belges</a:t>
            </a:r>
            <a:r>
              <a:rPr lang="en-US">
                <a:cs typeface="Calibri"/>
              </a:rPr>
              <a:t> (poles et CIO et </a:t>
            </a:r>
            <a:r>
              <a:rPr lang="en-US" err="1">
                <a:cs typeface="Calibri"/>
              </a:rPr>
              <a:t>programmes</a:t>
            </a:r>
            <a:r>
              <a:rPr lang="en-US">
                <a:cs typeface="Calibri"/>
              </a:rPr>
              <a:t>) </a:t>
            </a:r>
            <a:r>
              <a:rPr lang="en-US" err="1">
                <a:cs typeface="Calibri"/>
              </a:rPr>
              <a:t>te</a:t>
            </a:r>
            <a:r>
              <a:rPr lang="en-US">
                <a:cs typeface="Calibri"/>
              </a:rPr>
              <a:t> des </a:t>
            </a:r>
            <a:r>
              <a:rPr lang="en-US" err="1">
                <a:cs typeface="Calibri"/>
              </a:rPr>
              <a:t>acitivtés</a:t>
            </a:r>
          </a:p>
        </p:txBody>
      </p:sp>
      <p:sp>
        <p:nvSpPr>
          <p:cNvPr id="4" name="Espace réservé du numéro de diapositive 3"/>
          <p:cNvSpPr>
            <a:spLocks noGrp="1"/>
          </p:cNvSpPr>
          <p:nvPr>
            <p:ph type="sldNum" sz="quarter" idx="5"/>
          </p:nvPr>
        </p:nvSpPr>
        <p:spPr/>
        <p:txBody>
          <a:bodyPr/>
          <a:lstStyle/>
          <a:p>
            <a:fld id="{0C0DC76C-9C0C-443D-B838-A445FED7B495}" type="slidenum">
              <a:t>4</a:t>
            </a:fld>
            <a:endParaRPr lang="fr-FR"/>
          </a:p>
        </p:txBody>
      </p:sp>
    </p:spTree>
    <p:extLst>
      <p:ext uri="{BB962C8B-B14F-4D97-AF65-F5344CB8AC3E}">
        <p14:creationId xmlns:p14="http://schemas.microsoft.com/office/powerpoint/2010/main" val="127819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5</a:t>
            </a:fld>
            <a:endParaRPr lang="fr-BE"/>
          </a:p>
        </p:txBody>
      </p:sp>
    </p:spTree>
    <p:extLst>
      <p:ext uri="{BB962C8B-B14F-4D97-AF65-F5344CB8AC3E}">
        <p14:creationId xmlns:p14="http://schemas.microsoft.com/office/powerpoint/2010/main" val="41184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6</a:t>
            </a:fld>
            <a:endParaRPr lang="fr-BE"/>
          </a:p>
        </p:txBody>
      </p:sp>
    </p:spTree>
    <p:extLst>
      <p:ext uri="{BB962C8B-B14F-4D97-AF65-F5344CB8AC3E}">
        <p14:creationId xmlns:p14="http://schemas.microsoft.com/office/powerpoint/2010/main" val="367302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7</a:t>
            </a:fld>
            <a:endParaRPr lang="fr-BE"/>
          </a:p>
        </p:txBody>
      </p:sp>
    </p:spTree>
    <p:extLst>
      <p:ext uri="{BB962C8B-B14F-4D97-AF65-F5344CB8AC3E}">
        <p14:creationId xmlns:p14="http://schemas.microsoft.com/office/powerpoint/2010/main" val="331155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RFIE : Les </a:t>
            </a:r>
            <a:r>
              <a:rPr lang="en-US" dirty="0" err="1">
                <a:cs typeface="Calibri"/>
              </a:rPr>
              <a:t>domaines</a:t>
            </a:r>
            <a:r>
              <a:rPr lang="en-US" dirty="0">
                <a:cs typeface="Calibri"/>
              </a:rPr>
              <a:t> </a:t>
            </a:r>
            <a:r>
              <a:rPr lang="en-US" dirty="0" err="1">
                <a:cs typeface="Calibri"/>
              </a:rPr>
              <a:t>sont</a:t>
            </a:r>
            <a:r>
              <a:rPr lang="en-US" dirty="0">
                <a:cs typeface="Calibri"/>
              </a:rPr>
              <a:t> </a:t>
            </a:r>
            <a:r>
              <a:rPr lang="en-US" dirty="0" err="1">
                <a:cs typeface="Calibri"/>
              </a:rPr>
              <a:t>travaillés</a:t>
            </a:r>
            <a:r>
              <a:rPr lang="en-US" dirty="0">
                <a:cs typeface="Calibri"/>
              </a:rPr>
              <a:t> </a:t>
            </a:r>
            <a:r>
              <a:rPr lang="en-US" dirty="0" err="1">
                <a:cs typeface="Calibri"/>
              </a:rPr>
              <a:t>en</a:t>
            </a:r>
            <a:r>
              <a:rPr lang="en-US" dirty="0">
                <a:cs typeface="Calibri"/>
              </a:rPr>
              <a:t> M1 à </a:t>
            </a:r>
            <a:r>
              <a:rPr lang="en-US" dirty="0" err="1">
                <a:cs typeface="Calibri"/>
              </a:rPr>
              <a:t>l'unif</a:t>
            </a:r>
            <a:r>
              <a:rPr lang="en-US" dirty="0">
                <a:cs typeface="Calibri"/>
              </a:rPr>
              <a:t> MAIS il faut </a:t>
            </a:r>
            <a:r>
              <a:rPr lang="en-US" dirty="0" err="1">
                <a:cs typeface="Calibri"/>
              </a:rPr>
              <a:t>en</a:t>
            </a:r>
            <a:r>
              <a:rPr lang="en-US" dirty="0">
                <a:cs typeface="Calibri"/>
              </a:rPr>
              <a:t> stages </a:t>
            </a:r>
            <a:r>
              <a:rPr lang="en-US" dirty="0" err="1">
                <a:cs typeface="Calibri"/>
              </a:rPr>
              <a:t>en</a:t>
            </a:r>
            <a:r>
              <a:rPr lang="en-US" dirty="0">
                <a:cs typeface="Calibri"/>
              </a:rPr>
              <a:t> </a:t>
            </a:r>
            <a:r>
              <a:rPr lang="en-US" dirty="0" err="1">
                <a:cs typeface="Calibri"/>
              </a:rPr>
              <a:t>amont</a:t>
            </a:r>
            <a:r>
              <a:rPr lang="en-US" dirty="0">
                <a:cs typeface="Calibri"/>
              </a:rPr>
              <a:t>? </a:t>
            </a:r>
          </a:p>
          <a:p>
            <a:r>
              <a:rPr lang="en-US" dirty="0" err="1">
                <a:cs typeface="Calibri"/>
              </a:rPr>
              <a:t>Pacte</a:t>
            </a:r>
            <a:r>
              <a:rPr lang="en-US" dirty="0">
                <a:cs typeface="Calibri"/>
              </a:rPr>
              <a:t> : </a:t>
            </a:r>
            <a:endParaRPr lang="en-US" dirty="0">
              <a:ea typeface="Calibri"/>
              <a:cs typeface="Calibri"/>
            </a:endParaRPr>
          </a:p>
          <a:p>
            <a:r>
              <a:rPr lang="en-US" dirty="0">
                <a:cs typeface="Calibri"/>
              </a:rPr>
              <a:t>TRONC OMMUN </a:t>
            </a:r>
            <a:r>
              <a:rPr lang="en-US" dirty="0" err="1">
                <a:cs typeface="Calibri"/>
              </a:rPr>
              <a:t>allongé</a:t>
            </a:r>
            <a:r>
              <a:rPr lang="en-US" dirty="0">
                <a:cs typeface="Calibri"/>
              </a:rPr>
              <a:t> et </a:t>
            </a:r>
            <a:r>
              <a:rPr lang="en-US" dirty="0" err="1">
                <a:cs typeface="Calibri"/>
              </a:rPr>
              <a:t>elargi</a:t>
            </a:r>
            <a:r>
              <a:rPr lang="en-US" dirty="0">
                <a:cs typeface="Calibri"/>
              </a:rPr>
              <a:t> : FMMNTTN – PEC</a:t>
            </a:r>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0C0DC76C-9C0C-443D-B838-A445FED7B495}" type="slidenum">
              <a:t>8</a:t>
            </a:fld>
            <a:endParaRPr lang="fr-FR"/>
          </a:p>
        </p:txBody>
      </p:sp>
    </p:spTree>
    <p:extLst>
      <p:ext uri="{BB962C8B-B14F-4D97-AF65-F5344CB8AC3E}">
        <p14:creationId xmlns:p14="http://schemas.microsoft.com/office/powerpoint/2010/main" val="149618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C0DC76C-9C0C-443D-B838-A445FED7B495}" type="slidenum">
              <a:rPr lang="fr-BE" smtClean="0"/>
              <a:t>9</a:t>
            </a:fld>
            <a:endParaRPr lang="fr-BE"/>
          </a:p>
        </p:txBody>
      </p:sp>
    </p:spTree>
    <p:extLst>
      <p:ext uri="{BB962C8B-B14F-4D97-AF65-F5344CB8AC3E}">
        <p14:creationId xmlns:p14="http://schemas.microsoft.com/office/powerpoint/2010/main" val="148634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AAD347D-5ACD-4C99-B74B-A9C85AD731AF}"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4"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4"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3"/>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10/10/2023</a:t>
            </a:fld>
            <a:endParaRPr lang="en-US"/>
          </a:p>
        </p:txBody>
      </p:sp>
      <p:sp>
        <p:nvSpPr>
          <p:cNvPr id="5" name="Footer Placeholder 4"/>
          <p:cNvSpPr>
            <a:spLocks noGrp="1"/>
          </p:cNvSpPr>
          <p:nvPr>
            <p:ph type="ftr" sz="quarter" idx="11"/>
          </p:nvPr>
        </p:nvSpPr>
        <p:spPr/>
        <p:txBody>
          <a:bodyPr/>
          <a:lstStyle/>
          <a:p>
            <a:r>
              <a:rPr lang="en-US"/>
              <a:t>HE Vinci – l'orientation à l'école - mars 2023</a:t>
            </a:r>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9796027F-7875-4030-9381-8BD8C4F21935}" type="datetimeFigureOut">
              <a:rPr lang="en-US" dirty="0"/>
              <a:t>10/10/2023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9796027F-7875-4030-9381-8BD8C4F21935}" type="datetimeFigureOut">
              <a:rPr lang="en-US" dirty="0"/>
              <a:t>10/10/2023</a:t>
            </a:fld>
            <a:endParaRPr lang="en-US"/>
          </a:p>
        </p:txBody>
      </p:sp>
      <p:sp>
        <p:nvSpPr>
          <p:cNvPr id="8" name="Footer Placeholder 7"/>
          <p:cNvSpPr>
            <a:spLocks noGrp="1"/>
          </p:cNvSpPr>
          <p:nvPr>
            <p:ph type="ftr" sz="quarter" idx="11"/>
          </p:nvPr>
        </p:nvSpPr>
        <p:spPr/>
        <p:txBody>
          <a:bodyPr/>
          <a:lstStyle/>
          <a:p>
            <a:r>
              <a:rPr lang="en-US"/>
              <a:t>HE Vinci – l'orientation à l'école - mars 2023</a:t>
            </a:r>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7" name="Date Placeholder 2"/>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3"/>
          <p:cNvSpPr>
            <a:spLocks noGrp="1"/>
          </p:cNvSpPr>
          <p:nvPr>
            <p:ph type="ftr" sz="quarter" idx="11"/>
          </p:nvPr>
        </p:nvSpPr>
        <p:spPr/>
        <p:txBody>
          <a:bodyPr/>
          <a:lstStyle/>
          <a:p>
            <a:r>
              <a:rPr lang="en-US"/>
              <a:t>HE Vinci – l'orientation à l'école - mars 2023</a:t>
            </a:r>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2"/>
          <p:cNvSpPr>
            <a:spLocks noGrp="1"/>
          </p:cNvSpPr>
          <p:nvPr>
            <p:ph type="ftr" sz="quarter" idx="11"/>
          </p:nvPr>
        </p:nvSpPr>
        <p:spPr/>
        <p:txBody>
          <a:bodyPr/>
          <a:lstStyle/>
          <a:p>
            <a:r>
              <a:rPr lang="en-US"/>
              <a:t>HE Vinci – l'orientation à l'école - mars 2023</a:t>
            </a:r>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10/10/2023</a:t>
            </a:fld>
            <a:endParaRPr lang="en-US"/>
          </a:p>
        </p:txBody>
      </p:sp>
      <p:sp>
        <p:nvSpPr>
          <p:cNvPr id="5" name="Footer Placeholder 5"/>
          <p:cNvSpPr>
            <a:spLocks noGrp="1"/>
          </p:cNvSpPr>
          <p:nvPr>
            <p:ph type="ftr" sz="quarter" idx="11"/>
          </p:nvPr>
        </p:nvSpPr>
        <p:spPr/>
        <p:txBody>
          <a:bodyPr/>
          <a:lstStyle/>
          <a:p>
            <a:r>
              <a:rPr lang="en-US"/>
              <a:t>HE Vinci – l'orientation à l'école - mars 2023</a:t>
            </a:r>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10/10/2023</a:t>
            </a:fld>
            <a:endParaRPr lang="en-US"/>
          </a:p>
        </p:txBody>
      </p:sp>
      <p:sp>
        <p:nvSpPr>
          <p:cNvPr id="6" name="Footer Placeholder 5"/>
          <p:cNvSpPr>
            <a:spLocks noGrp="1"/>
          </p:cNvSpPr>
          <p:nvPr>
            <p:ph type="ftr" sz="quarter" idx="11"/>
          </p:nvPr>
        </p:nvSpPr>
        <p:spPr/>
        <p:txBody>
          <a:bodyPr/>
          <a:lstStyle/>
          <a:p>
            <a:r>
              <a:rPr lang="en-US"/>
              <a:t>HE Vinci – l'orientation à l'école - mars 2023</a:t>
            </a:r>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HE Vinci – l'orientation à l'école - mars 2023</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ustomXml" Target="../ink/ink2.xml"/><Relationship Id="rId4" Type="http://schemas.openxmlformats.org/officeDocument/2006/relationships/image" Target="../media/image3.png"/><Relationship Id="rId9" Type="http://schemas.openxmlformats.org/officeDocument/2006/relationships/image" Target="../media/image28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1gfrieQOQ?feature=oembed"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2.png"/><Relationship Id="rId7" Type="http://schemas.openxmlformats.org/officeDocument/2006/relationships/diagramData" Target="../diagrams/data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6.xml"/><Relationship Id="rId5" Type="http://schemas.openxmlformats.org/officeDocument/2006/relationships/image" Target="../media/image4.png"/><Relationship Id="rId10" Type="http://schemas.openxmlformats.org/officeDocument/2006/relationships/diagramColors" Target="../diagrams/colors6.xml"/><Relationship Id="rId4" Type="http://schemas.openxmlformats.org/officeDocument/2006/relationships/image" Target="../media/image3.png"/><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3.png"/><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png"/><Relationship Id="rId7" Type="http://schemas.openxmlformats.org/officeDocument/2006/relationships/diagramData" Target="../diagrams/data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8.xml"/><Relationship Id="rId5" Type="http://schemas.openxmlformats.org/officeDocument/2006/relationships/image" Target="../media/image4.png"/><Relationship Id="rId10" Type="http://schemas.openxmlformats.org/officeDocument/2006/relationships/diagramColors" Target="../diagrams/colors8.xml"/><Relationship Id="rId4" Type="http://schemas.openxmlformats.org/officeDocument/2006/relationships/image" Target="../media/image3.png"/><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png"/><Relationship Id="rId7" Type="http://schemas.openxmlformats.org/officeDocument/2006/relationships/diagramData" Target="../diagrams/data9.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9.xml"/><Relationship Id="rId5" Type="http://schemas.openxmlformats.org/officeDocument/2006/relationships/image" Target="../media/image4.png"/><Relationship Id="rId10" Type="http://schemas.openxmlformats.org/officeDocument/2006/relationships/diagramColors" Target="../diagrams/colors9.xml"/><Relationship Id="rId4" Type="http://schemas.openxmlformats.org/officeDocument/2006/relationships/image" Target="../media/image3.png"/><Relationship Id="rId9"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png"/><Relationship Id="rId7" Type="http://schemas.openxmlformats.org/officeDocument/2006/relationships/diagramData" Target="../diagrams/data10.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0.xml"/><Relationship Id="rId5" Type="http://schemas.openxmlformats.org/officeDocument/2006/relationships/image" Target="../media/image4.png"/><Relationship Id="rId10" Type="http://schemas.openxmlformats.org/officeDocument/2006/relationships/diagramColors" Target="../diagrams/colors10.xml"/><Relationship Id="rId4" Type="http://schemas.openxmlformats.org/officeDocument/2006/relationships/image" Target="../media/image3.png"/><Relationship Id="rId9"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2.pn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view.genial.ly/6512a55df0466a00114980c5/guide-lorientation-dans-le-tronc-commun" TargetMode="External"/><Relationship Id="rId4" Type="http://schemas.openxmlformats.org/officeDocument/2006/relationships/hyperlink" Target="https://padlet.com/laurentclairembourg1/l-orientation-dans-le-tronc-commun-87zkhpnumnpt2zfh"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jpeg"/><Relationship Id="rId7" Type="http://schemas.openxmlformats.org/officeDocument/2006/relationships/image" Target="../media/image5.png"/><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4.xml"/><Relationship Id="rId5" Type="http://schemas.openxmlformats.org/officeDocument/2006/relationships/image" Target="../media/image3.png"/><Relationship Id="rId10" Type="http://schemas.openxmlformats.org/officeDocument/2006/relationships/diagramQuickStyle" Target="../diagrams/quickStyle4.xml"/><Relationship Id="rId4" Type="http://schemas.openxmlformats.org/officeDocument/2006/relationships/image" Target="../media/image2.png"/><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87E40-9014-9B14-4A18-EA24D22C5ACC}"/>
              </a:ext>
            </a:extLst>
          </p:cNvPr>
          <p:cNvSpPr>
            <a:spLocks noGrp="1"/>
          </p:cNvSpPr>
          <p:nvPr>
            <p:ph type="ctrTitle"/>
          </p:nvPr>
        </p:nvSpPr>
        <p:spPr>
          <a:xfrm>
            <a:off x="1330713" y="5619911"/>
            <a:ext cx="8960695" cy="971660"/>
          </a:xfrm>
        </p:spPr>
        <p:txBody>
          <a:bodyPr>
            <a:normAutofit fontScale="90000"/>
          </a:bodyPr>
          <a:lstStyle/>
          <a:p>
            <a:pPr algn="ctr">
              <a:lnSpc>
                <a:spcPct val="90000"/>
              </a:lnSpc>
            </a:pPr>
            <a:br>
              <a:rPr lang="fr-FR" sz="1200"/>
            </a:br>
            <a:br>
              <a:rPr lang="fr-FR" sz="1200"/>
            </a:br>
            <a:br>
              <a:rPr lang="fr-FR" sz="1200"/>
            </a:br>
            <a:r>
              <a:rPr lang="fr-FR" sz="5300" b="1"/>
              <a:t>L'approche éducative </a:t>
            </a:r>
            <a:br>
              <a:rPr lang="fr-FR" sz="5300" b="1"/>
            </a:br>
            <a:r>
              <a:rPr lang="fr-FR" sz="5300" b="1"/>
              <a:t>de l’orientation </a:t>
            </a:r>
            <a:br>
              <a:rPr lang="fr-FR" sz="5300" b="1"/>
            </a:br>
            <a:r>
              <a:rPr lang="fr-FR" sz="5300" b="1"/>
              <a:t>dans un monde en transition</a:t>
            </a:r>
            <a:br>
              <a:rPr lang="fr-FR" sz="4500"/>
            </a:br>
            <a:r>
              <a:rPr lang="fr-FR" sz="1500"/>
              <a:t>                                                                                                  </a:t>
            </a:r>
            <a:br>
              <a:rPr lang="fr-FR" sz="1500"/>
            </a:br>
            <a:br>
              <a:rPr lang="fr-FR" sz="1500"/>
            </a:br>
            <a:br>
              <a:rPr lang="fr-FR" sz="1500"/>
            </a:br>
            <a:br>
              <a:rPr lang="fr-FR" sz="1500"/>
            </a:br>
            <a:br>
              <a:rPr lang="fr-FR" sz="1500"/>
            </a:br>
            <a:br>
              <a:rPr lang="fr-FR" sz="1500"/>
            </a:br>
            <a:br>
              <a:rPr lang="fr-FR" sz="1500"/>
            </a:br>
            <a:r>
              <a:rPr lang="fr-FR" sz="1800" i="1"/>
              <a:t> </a:t>
            </a:r>
            <a:br>
              <a:rPr lang="fr-FR" sz="1800" i="1"/>
            </a:br>
            <a:br>
              <a:rPr lang="fr-FR" sz="1800" i="1"/>
            </a:br>
            <a:br>
              <a:rPr lang="fr-FR" sz="1800" i="1"/>
            </a:br>
            <a:br>
              <a:rPr lang="fr-FR" sz="1800" i="1"/>
            </a:br>
            <a:r>
              <a:rPr lang="fr-FR" sz="1800" i="1">
                <a:ea typeface="+mj-lt"/>
                <a:cs typeface="+mj-lt"/>
              </a:rPr>
              <a:t>Sabrina </a:t>
            </a:r>
            <a:r>
              <a:rPr lang="fr-FR" sz="1800" i="1"/>
              <a:t>Gérard &amp; </a:t>
            </a:r>
            <a:r>
              <a:rPr lang="fr-FR" sz="1800" i="1">
                <a:ea typeface="+mj-lt"/>
                <a:cs typeface="+mj-lt"/>
              </a:rPr>
              <a:t>Laurent </a:t>
            </a:r>
            <a:r>
              <a:rPr lang="fr-FR" sz="1800" i="1"/>
              <a:t>Clairembourg </a:t>
            </a:r>
            <a:br>
              <a:rPr lang="fr-FR" sz="1500"/>
            </a:br>
            <a:endParaRPr lang="fr-FR" sz="1500"/>
          </a:p>
        </p:txBody>
      </p:sp>
      <p:pic>
        <p:nvPicPr>
          <p:cNvPr id="4" name="Image 4" descr="Une image contenant texte&#10;&#10;Description générée automatiquement">
            <a:extLst>
              <a:ext uri="{FF2B5EF4-FFF2-40B4-BE49-F238E27FC236}">
                <a16:creationId xmlns:a16="http://schemas.microsoft.com/office/drawing/2014/main" id="{61334B95-0FD0-F08D-E6DC-AC93AEDB295E}"/>
              </a:ext>
            </a:extLst>
          </p:cNvPr>
          <p:cNvPicPr>
            <a:picLocks noChangeAspect="1"/>
          </p:cNvPicPr>
          <p:nvPr/>
        </p:nvPicPr>
        <p:blipFill rotWithShape="1">
          <a:blip r:embed="rId4"/>
          <a:srcRect t="3616" r="-1" b="4333"/>
          <a:stretch/>
        </p:blipFill>
        <p:spPr>
          <a:xfrm>
            <a:off x="9091006" y="-1"/>
            <a:ext cx="3070006" cy="1481622"/>
          </a:xfrm>
          <a:prstGeom prst="rect">
            <a:avLst/>
          </a:prstGeom>
          <a:effectLst>
            <a:outerShdw blurRad="50800" dist="50800" dir="5400000" algn="tl" rotWithShape="0">
              <a:prstClr val="black">
                <a:alpha val="43000"/>
              </a:prstClr>
            </a:outerShdw>
          </a:effectLst>
        </p:spPr>
      </p:pic>
      <p:sp>
        <p:nvSpPr>
          <p:cNvPr id="3" name="ZoneTexte 2">
            <a:extLst>
              <a:ext uri="{FF2B5EF4-FFF2-40B4-BE49-F238E27FC236}">
                <a16:creationId xmlns:a16="http://schemas.microsoft.com/office/drawing/2014/main" id="{40CAF34A-2B2A-A31D-0CDA-45E6487C0298}"/>
              </a:ext>
            </a:extLst>
          </p:cNvPr>
          <p:cNvSpPr txBox="1"/>
          <p:nvPr/>
        </p:nvSpPr>
        <p:spPr>
          <a:xfrm>
            <a:off x="5083215" y="4533418"/>
            <a:ext cx="1678330" cy="646331"/>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4FB8C1"/>
                </a:solidFill>
              </a:rPr>
              <a:t>10 octobre 2023</a:t>
            </a:r>
          </a:p>
        </p:txBody>
      </p:sp>
    </p:spTree>
    <p:extLst>
      <p:ext uri="{BB962C8B-B14F-4D97-AF65-F5344CB8AC3E}">
        <p14:creationId xmlns:p14="http://schemas.microsoft.com/office/powerpoint/2010/main" val="8589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295564" y="2767678"/>
            <a:ext cx="5008862" cy="2138901"/>
          </a:xfrm>
        </p:spPr>
        <p:txBody>
          <a:bodyPr vert="horz" lIns="91440" tIns="45720" rIns="91440" bIns="45720" rtlCol="0" anchor="b">
            <a:noAutofit/>
          </a:bodyPr>
          <a:lstStyle/>
          <a:p>
            <a:pPr algn="ctr"/>
            <a:r>
              <a:rPr lang="en-US" sz="4000" dirty="0"/>
              <a:t>Des raisons </a:t>
            </a:r>
            <a:r>
              <a:rPr lang="en-US" sz="4000" dirty="0" err="1"/>
              <a:t>environnementales</a:t>
            </a:r>
            <a:r>
              <a:rPr lang="en-US" sz="8000" dirty="0"/>
              <a:t> </a:t>
            </a:r>
          </a:p>
        </p:txBody>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10</a:t>
            </a:fld>
            <a:endParaRPr lang="en-US"/>
          </a:p>
        </p:txBody>
      </p:sp>
      <p:pic>
        <p:nvPicPr>
          <p:cNvPr id="4" name="Espace réservé du contenu 3"/>
          <p:cNvPicPr>
            <a:picLocks noGrp="1" noChangeAspect="1"/>
          </p:cNvPicPr>
          <p:nvPr>
            <p:ph idx="1"/>
          </p:nvPr>
        </p:nvPicPr>
        <p:blipFill>
          <a:blip r:embed="rId3"/>
          <a:stretch>
            <a:fillRect/>
          </a:stretch>
        </p:blipFill>
        <p:spPr>
          <a:xfrm>
            <a:off x="5662064" y="1398590"/>
            <a:ext cx="5873732" cy="3507989"/>
          </a:xfrm>
          <a:prstGeom prst="rect">
            <a:avLst/>
          </a:prstGeom>
        </p:spPr>
      </p:pic>
    </p:spTree>
    <p:extLst>
      <p:ext uri="{BB962C8B-B14F-4D97-AF65-F5344CB8AC3E}">
        <p14:creationId xmlns:p14="http://schemas.microsoft.com/office/powerpoint/2010/main" val="83935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E99954-D1D5-6E05-CA64-84E4EDFDB02C}"/>
              </a:ext>
            </a:extLst>
          </p:cNvPr>
          <p:cNvSpPr>
            <a:spLocks noGrp="1"/>
          </p:cNvSpPr>
          <p:nvPr>
            <p:ph type="title"/>
          </p:nvPr>
        </p:nvSpPr>
        <p:spPr>
          <a:xfrm>
            <a:off x="658603" y="802488"/>
            <a:ext cx="9404723" cy="595601"/>
          </a:xfrm>
        </p:spPr>
        <p:txBody>
          <a:bodyPr/>
          <a:lstStyle/>
          <a:p>
            <a:r>
              <a:rPr lang="fr-FR" sz="2500"/>
              <a:t>Pacte pour un enseignement d’excellence : Avis n°3, p.68 </a:t>
            </a:r>
          </a:p>
        </p:txBody>
      </p:sp>
      <p:pic>
        <p:nvPicPr>
          <p:cNvPr id="4" name="Espace réservé du contenu 3">
            <a:extLst>
              <a:ext uri="{FF2B5EF4-FFF2-40B4-BE49-F238E27FC236}">
                <a16:creationId xmlns:a16="http://schemas.microsoft.com/office/drawing/2014/main" id="{E1F714DA-46AB-D820-3001-3DBE6286D2E7}"/>
              </a:ext>
            </a:extLst>
          </p:cNvPr>
          <p:cNvPicPr>
            <a:picLocks noGrp="1" noChangeAspect="1"/>
          </p:cNvPicPr>
          <p:nvPr>
            <p:ph idx="1"/>
          </p:nvPr>
        </p:nvPicPr>
        <p:blipFill>
          <a:blip r:embed="rId3"/>
          <a:stretch>
            <a:fillRect/>
          </a:stretch>
        </p:blipFill>
        <p:spPr>
          <a:xfrm>
            <a:off x="2988378" y="1500200"/>
            <a:ext cx="6211552" cy="5037607"/>
          </a:xfrm>
          <a:prstGeom prst="rect">
            <a:avLst/>
          </a:prstGeom>
        </p:spPr>
      </p:pic>
      <p:sp>
        <p:nvSpPr>
          <p:cNvPr id="5" name="Espace réservé du numéro de diapositive 4">
            <a:extLst>
              <a:ext uri="{FF2B5EF4-FFF2-40B4-BE49-F238E27FC236}">
                <a16:creationId xmlns:a16="http://schemas.microsoft.com/office/drawing/2014/main" id="{A086DCC5-F21D-0409-330C-9D38106B75F1}"/>
              </a:ext>
            </a:extLst>
          </p:cNvPr>
          <p:cNvSpPr>
            <a:spLocks noGrp="1"/>
          </p:cNvSpPr>
          <p:nvPr>
            <p:ph type="sldNum" sz="quarter" idx="12"/>
          </p:nvPr>
        </p:nvSpPr>
        <p:spPr/>
        <p:txBody>
          <a:bodyPr/>
          <a:lstStyle/>
          <a:p>
            <a:fld id="{D57F1E4F-1CFF-5643-939E-02111984F565}" type="slidenum">
              <a:rPr lang="en-US" dirty="0"/>
              <a:t>11</a:t>
            </a:fld>
            <a:endParaRPr lang="fr-FR"/>
          </a:p>
        </p:txBody>
      </p:sp>
    </p:spTree>
    <p:extLst>
      <p:ext uri="{BB962C8B-B14F-4D97-AF65-F5344CB8AC3E}">
        <p14:creationId xmlns:p14="http://schemas.microsoft.com/office/powerpoint/2010/main" val="231158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5C2867-799D-2944-A84C-40445F956369}"/>
              </a:ext>
            </a:extLst>
          </p:cNvPr>
          <p:cNvSpPr>
            <a:spLocks noGrp="1"/>
          </p:cNvSpPr>
          <p:nvPr>
            <p:ph type="title"/>
          </p:nvPr>
        </p:nvSpPr>
        <p:spPr>
          <a:xfrm>
            <a:off x="486185" y="1205310"/>
            <a:ext cx="10392500" cy="1400530"/>
          </a:xfrm>
        </p:spPr>
        <p:txBody>
          <a:bodyPr/>
          <a:lstStyle/>
          <a:p>
            <a:r>
              <a:rPr lang="fr-FR" sz="2800" u="sng" dirty="0"/>
              <a:t>Définir l’orientation et pérenniser l’approche éducative</a:t>
            </a:r>
            <a:br>
              <a:rPr lang="fr-FR" sz="3200" u="sng" dirty="0"/>
            </a:br>
            <a:endParaRPr lang="fr-FR" sz="3200" u="sng"/>
          </a:p>
        </p:txBody>
      </p:sp>
      <p:sp>
        <p:nvSpPr>
          <p:cNvPr id="3" name="Espace réservé du contenu 2">
            <a:extLst>
              <a:ext uri="{FF2B5EF4-FFF2-40B4-BE49-F238E27FC236}">
                <a16:creationId xmlns:a16="http://schemas.microsoft.com/office/drawing/2014/main" id="{B48A22B2-AF25-840D-82A7-EF3591E79A7D}"/>
              </a:ext>
            </a:extLst>
          </p:cNvPr>
          <p:cNvSpPr>
            <a:spLocks noGrp="1"/>
          </p:cNvSpPr>
          <p:nvPr>
            <p:ph idx="1"/>
          </p:nvPr>
        </p:nvSpPr>
        <p:spPr>
          <a:xfrm>
            <a:off x="1122127" y="2344548"/>
            <a:ext cx="9298233" cy="4195481"/>
          </a:xfrm>
        </p:spPr>
        <p:txBody>
          <a:bodyPr vert="horz" lIns="91440" tIns="45720" rIns="91440" bIns="45720" rtlCol="0" anchor="t">
            <a:normAutofit/>
          </a:bodyPr>
          <a:lstStyle/>
          <a:p>
            <a:pPr lvl="1"/>
            <a:r>
              <a:rPr lang="fr-FR" sz="2400" dirty="0"/>
              <a:t>Orientation entendue comme processus </a:t>
            </a:r>
            <a:r>
              <a:rPr lang="fr-FR" sz="2400" b="1" dirty="0"/>
              <a:t>ACTIF</a:t>
            </a:r>
          </a:p>
          <a:p>
            <a:pPr lvl="2"/>
            <a:r>
              <a:rPr lang="fr-FR" sz="2000" dirty="0"/>
              <a:t>Se connaitre soi-même </a:t>
            </a:r>
          </a:p>
          <a:p>
            <a:pPr lvl="2"/>
            <a:r>
              <a:rPr lang="fr-FR" sz="2000" dirty="0"/>
              <a:t>Être capable de s’autoévaluer </a:t>
            </a:r>
          </a:p>
          <a:p>
            <a:pPr lvl="2"/>
            <a:r>
              <a:rPr lang="fr-FR" sz="2000" dirty="0"/>
              <a:t>Découvrir progressivement ses aptitudes et ses aspirations</a:t>
            </a:r>
          </a:p>
          <a:p>
            <a:pPr lvl="2"/>
            <a:r>
              <a:rPr lang="fr-FR" sz="2000" dirty="0"/>
              <a:t>Découvrir le monde extérieur </a:t>
            </a:r>
          </a:p>
          <a:p>
            <a:pPr lvl="2"/>
            <a:r>
              <a:rPr lang="fr-FR" sz="2000" dirty="0"/>
              <a:t>=&gt; Le rôle et le fonctionnement du conseil de classe (</a:t>
            </a:r>
            <a:r>
              <a:rPr lang="fr-FR" sz="2000" dirty="0" err="1"/>
              <a:t>délibé</a:t>
            </a:r>
            <a:r>
              <a:rPr lang="fr-FR" sz="2000" dirty="0"/>
              <a:t>), ainsi que les modalités, doivent être pensés en ce sens.</a:t>
            </a:r>
          </a:p>
          <a:p>
            <a:pPr lvl="2"/>
            <a:endParaRPr lang="fr-FR" dirty="0"/>
          </a:p>
        </p:txBody>
      </p:sp>
      <p:sp>
        <p:nvSpPr>
          <p:cNvPr id="5" name="Espace réservé du numéro de diapositive 4">
            <a:extLst>
              <a:ext uri="{FF2B5EF4-FFF2-40B4-BE49-F238E27FC236}">
                <a16:creationId xmlns:a16="http://schemas.microsoft.com/office/drawing/2014/main" id="{6EF54C95-34F2-BC18-35BD-849C2FAA24E7}"/>
              </a:ext>
            </a:extLst>
          </p:cNvPr>
          <p:cNvSpPr>
            <a:spLocks noGrp="1"/>
          </p:cNvSpPr>
          <p:nvPr>
            <p:ph type="sldNum" sz="quarter" idx="12"/>
          </p:nvPr>
        </p:nvSpPr>
        <p:spPr/>
        <p:txBody>
          <a:bodyPr/>
          <a:lstStyle/>
          <a:p>
            <a:fld id="{D57F1E4F-1CFF-5643-939E-02111984F565}" type="slidenum">
              <a:rPr lang="en-US" dirty="0"/>
              <a:t>12</a:t>
            </a:fld>
            <a:endParaRPr lang="fr-FR"/>
          </a:p>
        </p:txBody>
      </p:sp>
    </p:spTree>
    <p:extLst>
      <p:ext uri="{BB962C8B-B14F-4D97-AF65-F5344CB8AC3E}">
        <p14:creationId xmlns:p14="http://schemas.microsoft.com/office/powerpoint/2010/main" val="269599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09D02-79A3-DDAA-D341-CD626B799793}"/>
              </a:ext>
            </a:extLst>
          </p:cNvPr>
          <p:cNvSpPr>
            <a:spLocks noGrp="1"/>
          </p:cNvSpPr>
          <p:nvPr>
            <p:ph type="title"/>
          </p:nvPr>
        </p:nvSpPr>
        <p:spPr>
          <a:xfrm>
            <a:off x="580259" y="1242940"/>
            <a:ext cx="9404723" cy="1400530"/>
          </a:xfrm>
        </p:spPr>
        <p:txBody>
          <a:bodyPr/>
          <a:lstStyle/>
          <a:p>
            <a:pPr algn="ctr"/>
            <a:r>
              <a:rPr lang="fr-FR" sz="2800" u="sng" dirty="0"/>
              <a:t>Généraliser l’approche éducative de l’orientation en s’inspirant de l’approche </a:t>
            </a:r>
            <a:r>
              <a:rPr lang="fr-FR" sz="2800" u="sng" dirty="0" err="1"/>
              <a:t>orientante</a:t>
            </a:r>
            <a:br>
              <a:rPr lang="fr-FR" sz="3200" dirty="0"/>
            </a:br>
            <a:br>
              <a:rPr lang="fr-FR" sz="3200" dirty="0"/>
            </a:br>
            <a:endParaRPr lang="fr-FR" sz="3200"/>
          </a:p>
        </p:txBody>
      </p:sp>
      <p:sp>
        <p:nvSpPr>
          <p:cNvPr id="3" name="Espace réservé du contenu 2">
            <a:extLst>
              <a:ext uri="{FF2B5EF4-FFF2-40B4-BE49-F238E27FC236}">
                <a16:creationId xmlns:a16="http://schemas.microsoft.com/office/drawing/2014/main" id="{94F75B8C-8625-FEC2-5903-88A52884E84D}"/>
              </a:ext>
            </a:extLst>
          </p:cNvPr>
          <p:cNvSpPr>
            <a:spLocks noGrp="1"/>
          </p:cNvSpPr>
          <p:nvPr>
            <p:ph idx="1"/>
          </p:nvPr>
        </p:nvSpPr>
        <p:spPr>
          <a:xfrm>
            <a:off x="1131534" y="2391585"/>
            <a:ext cx="10365033" cy="4195481"/>
          </a:xfrm>
        </p:spPr>
        <p:txBody>
          <a:bodyPr vert="horz" lIns="91440" tIns="45720" rIns="91440" bIns="45720" rtlCol="0" anchor="t">
            <a:normAutofit/>
          </a:bodyPr>
          <a:lstStyle/>
          <a:p>
            <a:endParaRPr lang="fr-FR"/>
          </a:p>
          <a:p>
            <a:r>
              <a:rPr lang="fr-FR" dirty="0"/>
              <a:t>Approche </a:t>
            </a:r>
            <a:r>
              <a:rPr lang="fr-FR" dirty="0" err="1"/>
              <a:t>orientante</a:t>
            </a:r>
            <a:r>
              <a:rPr lang="fr-FR" dirty="0"/>
              <a:t> en quelques mots:</a:t>
            </a:r>
          </a:p>
          <a:p>
            <a:pPr marL="0" indent="0">
              <a:buNone/>
            </a:pPr>
            <a:r>
              <a:rPr lang="fr-FR" dirty="0"/>
              <a:t>Un concept; une philosophie d’école </a:t>
            </a:r>
          </a:p>
          <a:p>
            <a:pPr marL="0" indent="0">
              <a:buNone/>
            </a:pPr>
            <a:r>
              <a:rPr lang="fr-FR" u="sng" dirty="0"/>
              <a:t>3 principes</a:t>
            </a:r>
            <a:r>
              <a:rPr lang="fr-FR" dirty="0"/>
              <a:t> :</a:t>
            </a:r>
          </a:p>
          <a:p>
            <a:pPr>
              <a:buFontTx/>
              <a:buChar char="-"/>
            </a:pPr>
            <a:r>
              <a:rPr lang="fr-FR" b="1" dirty="0"/>
              <a:t>Infusion </a:t>
            </a:r>
            <a:r>
              <a:rPr lang="fr-FR" dirty="0"/>
              <a:t>(référence explicite au monde du travail…)</a:t>
            </a:r>
          </a:p>
          <a:p>
            <a:pPr>
              <a:buFontTx/>
              <a:buChar char="-"/>
            </a:pPr>
            <a:r>
              <a:rPr lang="fr-FR" b="1" dirty="0"/>
              <a:t>Collaboration </a:t>
            </a:r>
            <a:r>
              <a:rPr lang="fr-FR" dirty="0"/>
              <a:t>(entre enseignants, avec le monde extérieur, les parents…)</a:t>
            </a:r>
          </a:p>
          <a:p>
            <a:pPr>
              <a:buFontTx/>
              <a:buChar char="-"/>
            </a:pPr>
            <a:r>
              <a:rPr lang="fr-FR" b="1" dirty="0"/>
              <a:t>Mobilisation </a:t>
            </a:r>
            <a:r>
              <a:rPr lang="fr-FR" dirty="0"/>
              <a:t>(en travaillant la motivation…)</a:t>
            </a:r>
          </a:p>
          <a:p>
            <a:pPr marL="0" indent="0">
              <a:buNone/>
            </a:pPr>
            <a:endParaRPr lang="fr-FR"/>
          </a:p>
          <a:p>
            <a:endParaRPr lang="fr-FR"/>
          </a:p>
        </p:txBody>
      </p:sp>
      <p:sp>
        <p:nvSpPr>
          <p:cNvPr id="5" name="Espace réservé du numéro de diapositive 4">
            <a:extLst>
              <a:ext uri="{FF2B5EF4-FFF2-40B4-BE49-F238E27FC236}">
                <a16:creationId xmlns:a16="http://schemas.microsoft.com/office/drawing/2014/main" id="{1C924F2C-BD47-4BF8-AC61-613B49C9673F}"/>
              </a:ext>
            </a:extLst>
          </p:cNvPr>
          <p:cNvSpPr>
            <a:spLocks noGrp="1"/>
          </p:cNvSpPr>
          <p:nvPr>
            <p:ph type="sldNum" sz="quarter" idx="12"/>
          </p:nvPr>
        </p:nvSpPr>
        <p:spPr/>
        <p:txBody>
          <a:bodyPr/>
          <a:lstStyle/>
          <a:p>
            <a:fld id="{D57F1E4F-1CFF-5643-939E-02111984F565}" type="slidenum">
              <a:rPr lang="en-US" dirty="0"/>
              <a:t>13</a:t>
            </a:fld>
            <a:endParaRPr lang="fr-FR"/>
          </a:p>
        </p:txBody>
      </p:sp>
    </p:spTree>
    <p:extLst>
      <p:ext uri="{BB962C8B-B14F-4D97-AF65-F5344CB8AC3E}">
        <p14:creationId xmlns:p14="http://schemas.microsoft.com/office/powerpoint/2010/main" val="311951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2"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5"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8"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CE931711-B61E-AC23-6A00-46D4002F07BC}"/>
              </a:ext>
            </a:extLst>
          </p:cNvPr>
          <p:cNvPicPr>
            <a:picLocks noGrp="1" noChangeAspect="1"/>
          </p:cNvPicPr>
          <p:nvPr>
            <p:ph idx="1"/>
          </p:nvPr>
        </p:nvPicPr>
        <p:blipFill>
          <a:blip r:embed="rId8"/>
          <a:stretch>
            <a:fillRect/>
          </a:stretch>
        </p:blipFill>
        <p:spPr>
          <a:xfrm>
            <a:off x="1169663" y="679572"/>
            <a:ext cx="9860297"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a:extLst>
              <a:ext uri="{FF2B5EF4-FFF2-40B4-BE49-F238E27FC236}">
                <a16:creationId xmlns:a16="http://schemas.microsoft.com/office/drawing/2014/main" id="{5046B032-1FE5-F003-CE3D-DCE9D72D4405}"/>
              </a:ext>
            </a:extLst>
          </p:cNvPr>
          <p:cNvSpPr>
            <a:spLocks noGrp="1"/>
          </p:cNvSpPr>
          <p:nvPr>
            <p:ph type="sldNum" sz="quarter" idx="12"/>
          </p:nvPr>
        </p:nvSpPr>
        <p:spPr/>
        <p:txBody>
          <a:bodyPr/>
          <a:lstStyle/>
          <a:p>
            <a:fld id="{D57F1E4F-1CFF-5643-939E-02111984F565}" type="slidenum">
              <a:rPr lang="en-US" dirty="0"/>
              <a:t>14</a:t>
            </a:fld>
            <a:endParaRPr lang="fr-FR"/>
          </a:p>
        </p:txBody>
      </p:sp>
      <p:sp>
        <p:nvSpPr>
          <p:cNvPr id="5" name="Espace réservé du pied de page 4">
            <a:extLst>
              <a:ext uri="{FF2B5EF4-FFF2-40B4-BE49-F238E27FC236}">
                <a16:creationId xmlns:a16="http://schemas.microsoft.com/office/drawing/2014/main" id="{0D5F8FB2-3D8B-6817-C621-03F0DC2F6108}"/>
              </a:ext>
            </a:extLst>
          </p:cNvPr>
          <p:cNvSpPr>
            <a:spLocks noGrp="1"/>
          </p:cNvSpPr>
          <p:nvPr>
            <p:ph type="ftr" sz="quarter" idx="11"/>
          </p:nvPr>
        </p:nvSpPr>
        <p:spPr/>
        <p:txBody>
          <a:bodyPr/>
          <a:lstStyle/>
          <a:p>
            <a:r>
              <a:rPr lang="fr-FR"/>
              <a:t>HE Vinci – l'orientation à l'école - mars 2023</a:t>
            </a:r>
          </a:p>
        </p:txBody>
      </p:sp>
      <p:pic>
        <p:nvPicPr>
          <p:cNvPr id="7" name="Espace réservé du contenu 3" descr="Une image contenant texte, capture d’écran, Police, logo&#10;&#10;Description générée automatiquement">
            <a:extLst>
              <a:ext uri="{FF2B5EF4-FFF2-40B4-BE49-F238E27FC236}">
                <a16:creationId xmlns:a16="http://schemas.microsoft.com/office/drawing/2014/main" id="{7BDF0CFB-68C3-915D-36CB-6DC2A6498525}"/>
              </a:ext>
            </a:extLst>
          </p:cNvPr>
          <p:cNvPicPr>
            <a:picLocks noChangeAspect="1"/>
          </p:cNvPicPr>
          <p:nvPr/>
        </p:nvPicPr>
        <p:blipFill>
          <a:blip r:embed="rId9"/>
          <a:stretch>
            <a:fillRect/>
          </a:stretch>
        </p:blipFill>
        <p:spPr>
          <a:xfrm>
            <a:off x="832920" y="3129529"/>
            <a:ext cx="1788442" cy="1064311"/>
          </a:xfrm>
          <a:prstGeom prst="rect">
            <a:avLst/>
          </a:prstGeom>
        </p:spPr>
      </p:pic>
    </p:spTree>
    <p:extLst>
      <p:ext uri="{BB962C8B-B14F-4D97-AF65-F5344CB8AC3E}">
        <p14:creationId xmlns:p14="http://schemas.microsoft.com/office/powerpoint/2010/main" val="408512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7F360149-9514-DBE1-C435-3F835B3DCC7D}"/>
              </a:ext>
            </a:extLst>
          </p:cNvPr>
          <p:cNvPicPr>
            <a:picLocks noGrp="1" noChangeAspect="1"/>
          </p:cNvPicPr>
          <p:nvPr>
            <p:ph idx="1"/>
          </p:nvPr>
        </p:nvPicPr>
        <p:blipFill>
          <a:blip r:embed="rId8"/>
          <a:stretch>
            <a:fillRect/>
          </a:stretch>
        </p:blipFill>
        <p:spPr>
          <a:xfrm>
            <a:off x="1121834" y="643467"/>
            <a:ext cx="9948331" cy="5571066"/>
          </a:xfrm>
          <a:prstGeom prst="rect">
            <a:avLst/>
          </a:prstGeom>
        </p:spPr>
      </p:pic>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Espace réservé du numéro de diapositive 5">
            <a:extLst>
              <a:ext uri="{FF2B5EF4-FFF2-40B4-BE49-F238E27FC236}">
                <a16:creationId xmlns:a16="http://schemas.microsoft.com/office/drawing/2014/main" id="{372A5C84-EEBA-BEEA-5889-4B59B5581C7C}"/>
              </a:ext>
            </a:extLst>
          </p:cNvPr>
          <p:cNvSpPr>
            <a:spLocks noGrp="1"/>
          </p:cNvSpPr>
          <p:nvPr>
            <p:ph type="sldNum" sz="quarter" idx="12"/>
          </p:nvPr>
        </p:nvSpPr>
        <p:spPr/>
        <p:txBody>
          <a:bodyPr/>
          <a:lstStyle/>
          <a:p>
            <a:fld id="{D57F1E4F-1CFF-5643-939E-02111984F565}" type="slidenum">
              <a:rPr lang="en-US" dirty="0"/>
              <a:t>15</a:t>
            </a:fld>
            <a:endParaRPr lang="fr-FR"/>
          </a:p>
        </p:txBody>
      </p:sp>
      <p:sp>
        <p:nvSpPr>
          <p:cNvPr id="5" name="Espace réservé du pied de page 4">
            <a:extLst>
              <a:ext uri="{FF2B5EF4-FFF2-40B4-BE49-F238E27FC236}">
                <a16:creationId xmlns:a16="http://schemas.microsoft.com/office/drawing/2014/main" id="{C9899D33-8D82-1A47-0C28-425E24E4B7EE}"/>
              </a:ext>
            </a:extLst>
          </p:cNvPr>
          <p:cNvSpPr>
            <a:spLocks noGrp="1"/>
          </p:cNvSpPr>
          <p:nvPr>
            <p:ph type="ftr" sz="quarter" idx="11"/>
          </p:nvPr>
        </p:nvSpPr>
        <p:spPr/>
        <p:txBody>
          <a:bodyPr/>
          <a:lstStyle/>
          <a:p>
            <a:r>
              <a:rPr lang="fr-FR"/>
              <a:t>HE Vinci – l'orientation à l'école - mars 2023</a:t>
            </a:r>
          </a:p>
        </p:txBody>
      </p:sp>
    </p:spTree>
    <p:extLst>
      <p:ext uri="{BB962C8B-B14F-4D97-AF65-F5344CB8AC3E}">
        <p14:creationId xmlns:p14="http://schemas.microsoft.com/office/powerpoint/2010/main" val="336092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0"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2"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3"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4"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BC0F96-E64B-0C83-4702-63BC943A5F20}"/>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4600" b="0" i="0" kern="1200" err="1">
                <a:solidFill>
                  <a:srgbClr val="EBEBEB"/>
                </a:solidFill>
                <a:latin typeface="+mj-lt"/>
                <a:ea typeface="+mj-ea"/>
                <a:cs typeface="+mj-cs"/>
              </a:rPr>
              <a:t>Projet</a:t>
            </a:r>
            <a:r>
              <a:rPr lang="en-US" sz="4600" b="0" i="0" kern="1200">
                <a:solidFill>
                  <a:srgbClr val="EBEBEB"/>
                </a:solidFill>
                <a:latin typeface="+mj-lt"/>
                <a:ea typeface="+mj-ea"/>
                <a:cs typeface="+mj-cs"/>
              </a:rPr>
              <a:t> (trop) ambitieux</a:t>
            </a:r>
            <a:r>
              <a:rPr lang="en-US" sz="4600">
                <a:solidFill>
                  <a:srgbClr val="EBEBEB"/>
                </a:solidFill>
              </a:rPr>
              <a:t> </a:t>
            </a:r>
            <a:endParaRPr lang="en-US" sz="4600" b="0" i="0" kern="1200">
              <a:solidFill>
                <a:srgbClr val="EBEBEB"/>
              </a:solidFill>
              <a:latin typeface="+mj-lt"/>
              <a:ea typeface="+mj-ea"/>
              <a:cs typeface="+mj-cs"/>
            </a:endParaRPr>
          </a:p>
        </p:txBody>
      </p:sp>
      <p:sp>
        <p:nvSpPr>
          <p:cNvPr id="56"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7"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diagramme&#10;&#10;Description générée automatiquement">
            <a:extLst>
              <a:ext uri="{FF2B5EF4-FFF2-40B4-BE49-F238E27FC236}">
                <a16:creationId xmlns:a16="http://schemas.microsoft.com/office/drawing/2014/main" id="{BF604D38-981C-09AB-3BEE-D299D373985B}"/>
              </a:ext>
            </a:extLst>
          </p:cNvPr>
          <p:cNvPicPr>
            <a:picLocks noGrp="1" noChangeAspect="1"/>
          </p:cNvPicPr>
          <p:nvPr>
            <p:ph idx="1"/>
          </p:nvPr>
        </p:nvPicPr>
        <p:blipFill>
          <a:blip r:embed="rId7"/>
          <a:stretch>
            <a:fillRect/>
          </a:stretch>
        </p:blipFill>
        <p:spPr>
          <a:xfrm>
            <a:off x="643854" y="1672982"/>
            <a:ext cx="6270662" cy="351157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7" name="Encre 6">
                <a:extLst>
                  <a:ext uri="{FF2B5EF4-FFF2-40B4-BE49-F238E27FC236}">
                    <a16:creationId xmlns:a16="http://schemas.microsoft.com/office/drawing/2014/main" id="{58386BB7-0240-D762-0009-8A4C3181C3C1}"/>
                  </a:ext>
                </a:extLst>
              </p14:cNvPr>
              <p14:cNvContentPartPr/>
              <p14:nvPr/>
            </p14:nvContentPartPr>
            <p14:xfrm>
              <a:off x="2178675" y="2661633"/>
              <a:ext cx="13415" cy="13415"/>
            </p14:xfrm>
          </p:contentPart>
        </mc:Choice>
        <mc:Fallback xmlns="">
          <p:pic>
            <p:nvPicPr>
              <p:cNvPr id="7" name="Encre 6">
                <a:extLst>
                  <a:ext uri="{FF2B5EF4-FFF2-40B4-BE49-F238E27FC236}">
                    <a16:creationId xmlns:a16="http://schemas.microsoft.com/office/drawing/2014/main" id="{58386BB7-0240-D762-0009-8A4C3181C3C1}"/>
                  </a:ext>
                </a:extLst>
              </p:cNvPr>
              <p:cNvPicPr/>
              <p:nvPr/>
            </p:nvPicPr>
            <p:blipFill>
              <a:blip r:embed="rId9"/>
              <a:stretch>
                <a:fillRect/>
              </a:stretch>
            </p:blipFill>
            <p:spPr>
              <a:xfrm>
                <a:off x="1507925" y="1990883"/>
                <a:ext cx="1341500" cy="13415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06C1BFEB-200D-A1E3-9FCE-C0E97A39D307}"/>
                  </a:ext>
                </a:extLst>
              </p14:cNvPr>
              <p14:cNvContentPartPr/>
              <p14:nvPr/>
            </p14:nvContentPartPr>
            <p14:xfrm>
              <a:off x="2178675" y="2661633"/>
              <a:ext cx="13415" cy="13415"/>
            </p14:xfrm>
          </p:contentPart>
        </mc:Choice>
        <mc:Fallback xmlns="">
          <p:pic>
            <p:nvPicPr>
              <p:cNvPr id="10" name="Encre 9">
                <a:extLst>
                  <a:ext uri="{FF2B5EF4-FFF2-40B4-BE49-F238E27FC236}">
                    <a16:creationId xmlns:a16="http://schemas.microsoft.com/office/drawing/2014/main" id="{06C1BFEB-200D-A1E3-9FCE-C0E97A39D307}"/>
                  </a:ext>
                </a:extLst>
              </p:cNvPr>
              <p:cNvPicPr/>
              <p:nvPr/>
            </p:nvPicPr>
            <p:blipFill>
              <a:blip r:embed="rId9"/>
              <a:stretch>
                <a:fillRect/>
              </a:stretch>
            </p:blipFill>
            <p:spPr>
              <a:xfrm>
                <a:off x="1507925" y="1990883"/>
                <a:ext cx="1341500" cy="1341500"/>
              </a:xfrm>
              <a:prstGeom prst="rect">
                <a:avLst/>
              </a:prstGeom>
            </p:spPr>
          </p:pic>
        </mc:Fallback>
      </mc:AlternateContent>
      <p:sp>
        <p:nvSpPr>
          <p:cNvPr id="82" name="Espace réservé du numéro de diapositive 81">
            <a:extLst>
              <a:ext uri="{FF2B5EF4-FFF2-40B4-BE49-F238E27FC236}">
                <a16:creationId xmlns:a16="http://schemas.microsoft.com/office/drawing/2014/main" id="{09F0A6F9-145D-CD87-16F5-9EEC9203E785}"/>
              </a:ext>
            </a:extLst>
          </p:cNvPr>
          <p:cNvSpPr>
            <a:spLocks noGrp="1"/>
          </p:cNvSpPr>
          <p:nvPr>
            <p:ph type="sldNum" sz="quarter" idx="12"/>
          </p:nvPr>
        </p:nvSpPr>
        <p:spPr/>
        <p:txBody>
          <a:bodyPr/>
          <a:lstStyle/>
          <a:p>
            <a:fld id="{D57F1E4F-1CFF-5643-939E-02111984F565}" type="slidenum">
              <a:rPr lang="en-US" dirty="0"/>
              <a:t>16</a:t>
            </a:fld>
            <a:endParaRPr lang="fr-FR"/>
          </a:p>
        </p:txBody>
      </p:sp>
      <p:sp>
        <p:nvSpPr>
          <p:cNvPr id="3" name="Ellipse 2">
            <a:extLst>
              <a:ext uri="{FF2B5EF4-FFF2-40B4-BE49-F238E27FC236}">
                <a16:creationId xmlns:a16="http://schemas.microsoft.com/office/drawing/2014/main" id="{703FFEFC-6297-91A0-3596-10B21F9BEBEF}"/>
              </a:ext>
            </a:extLst>
          </p:cNvPr>
          <p:cNvSpPr/>
          <p:nvPr/>
        </p:nvSpPr>
        <p:spPr>
          <a:xfrm>
            <a:off x="743184" y="2671703"/>
            <a:ext cx="1345259" cy="12135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4B0742F6-0045-DC50-71C2-9812AB7E7ED2}"/>
              </a:ext>
            </a:extLst>
          </p:cNvPr>
          <p:cNvSpPr/>
          <p:nvPr/>
        </p:nvSpPr>
        <p:spPr>
          <a:xfrm>
            <a:off x="4910666" y="2859851"/>
            <a:ext cx="2304813" cy="11571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2229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6B6B33-8C5C-573B-C876-AC34C4A6CF8A}"/>
              </a:ext>
            </a:extLst>
          </p:cNvPr>
          <p:cNvSpPr>
            <a:spLocks noGrp="1"/>
          </p:cNvSpPr>
          <p:nvPr>
            <p:ph type="title"/>
          </p:nvPr>
        </p:nvSpPr>
        <p:spPr>
          <a:xfrm>
            <a:off x="7743076" y="2672427"/>
            <a:ext cx="2360731" cy="1719960"/>
          </a:xfrm>
        </p:spPr>
        <p:txBody>
          <a:bodyPr vert="horz" lIns="91440" tIns="45720" rIns="91440" bIns="45720" rtlCol="0" anchor="b">
            <a:normAutofit fontScale="90000"/>
          </a:bodyPr>
          <a:lstStyle/>
          <a:p>
            <a:r>
              <a:rPr lang="en-US" sz="5400" b="0" i="0" kern="1200">
                <a:solidFill>
                  <a:srgbClr val="EBEBEB"/>
                </a:solidFill>
                <a:latin typeface="+mj-lt"/>
                <a:ea typeface="+mj-ea"/>
                <a:cs typeface="+mj-cs"/>
              </a:rPr>
              <a:t>Tronc </a:t>
            </a:r>
            <a:r>
              <a:rPr lang="en-US" sz="5400">
                <a:solidFill>
                  <a:srgbClr val="EBEBEB"/>
                </a:solidFill>
              </a:rPr>
              <a:t>comun</a:t>
            </a:r>
            <a:endParaRPr lang="en-US" sz="5400" b="0" i="0" kern="1200">
              <a:solidFill>
                <a:srgbClr val="EBEBEB"/>
              </a:solidFill>
              <a:latin typeface="+mj-lt"/>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texte&#10;&#10;Description générée automatiquement">
            <a:extLst>
              <a:ext uri="{FF2B5EF4-FFF2-40B4-BE49-F238E27FC236}">
                <a16:creationId xmlns:a16="http://schemas.microsoft.com/office/drawing/2014/main" id="{449684E1-8F2C-0F28-1D8D-7D0275636CA2}"/>
              </a:ext>
            </a:extLst>
          </p:cNvPr>
          <p:cNvPicPr>
            <a:picLocks noGrp="1" noChangeAspect="1"/>
          </p:cNvPicPr>
          <p:nvPr>
            <p:ph idx="1"/>
          </p:nvPr>
        </p:nvPicPr>
        <p:blipFill>
          <a:blip r:embed="rId7"/>
          <a:stretch>
            <a:fillRect/>
          </a:stretch>
        </p:blipFill>
        <p:spPr>
          <a:xfrm>
            <a:off x="229145" y="100346"/>
            <a:ext cx="6670784" cy="6656843"/>
          </a:xfrm>
          <a:prstGeom prst="rect">
            <a:avLst/>
          </a:prstGeom>
          <a:effectLst/>
        </p:spPr>
      </p:pic>
      <p:sp>
        <p:nvSpPr>
          <p:cNvPr id="26" name="Espace réservé du numéro de diapositive 25">
            <a:extLst>
              <a:ext uri="{FF2B5EF4-FFF2-40B4-BE49-F238E27FC236}">
                <a16:creationId xmlns:a16="http://schemas.microsoft.com/office/drawing/2014/main" id="{D68D1ABF-DAE8-19B3-F70C-F647CB32A884}"/>
              </a:ext>
            </a:extLst>
          </p:cNvPr>
          <p:cNvSpPr>
            <a:spLocks noGrp="1"/>
          </p:cNvSpPr>
          <p:nvPr>
            <p:ph type="sldNum" sz="quarter" idx="12"/>
          </p:nvPr>
        </p:nvSpPr>
        <p:spPr/>
        <p:txBody>
          <a:bodyPr/>
          <a:lstStyle/>
          <a:p>
            <a:fld id="{D57F1E4F-1CFF-5643-939E-02111984F565}" type="slidenum">
              <a:rPr lang="en-US" dirty="0"/>
              <a:t>17</a:t>
            </a:fld>
            <a:endParaRPr lang="fr-FR"/>
          </a:p>
        </p:txBody>
      </p:sp>
      <p:sp>
        <p:nvSpPr>
          <p:cNvPr id="3" name="Ellipse 2">
            <a:extLst>
              <a:ext uri="{FF2B5EF4-FFF2-40B4-BE49-F238E27FC236}">
                <a16:creationId xmlns:a16="http://schemas.microsoft.com/office/drawing/2014/main" id="{1367B8FE-C848-D8AB-1BC7-424DE7C258B1}"/>
              </a:ext>
            </a:extLst>
          </p:cNvPr>
          <p:cNvSpPr/>
          <p:nvPr/>
        </p:nvSpPr>
        <p:spPr>
          <a:xfrm>
            <a:off x="4214518" y="2681110"/>
            <a:ext cx="2229555" cy="489185"/>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4761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6B6B33-8C5C-573B-C876-AC34C4A6CF8A}"/>
              </a:ext>
            </a:extLst>
          </p:cNvPr>
          <p:cNvSpPr>
            <a:spLocks noGrp="1"/>
          </p:cNvSpPr>
          <p:nvPr>
            <p:ph type="title"/>
          </p:nvPr>
        </p:nvSpPr>
        <p:spPr>
          <a:xfrm>
            <a:off x="7743076" y="2672427"/>
            <a:ext cx="2360731" cy="1719960"/>
          </a:xfrm>
        </p:spPr>
        <p:txBody>
          <a:bodyPr vert="horz" lIns="91440" tIns="45720" rIns="91440" bIns="45720" rtlCol="0" anchor="b">
            <a:normAutofit fontScale="90000"/>
          </a:bodyPr>
          <a:lstStyle/>
          <a:p>
            <a:r>
              <a:rPr lang="en-US" sz="5400" b="0" i="0" kern="1200">
                <a:solidFill>
                  <a:srgbClr val="EBEBEB"/>
                </a:solidFill>
                <a:latin typeface="+mj-lt"/>
                <a:ea typeface="+mj-ea"/>
                <a:cs typeface="+mj-cs"/>
              </a:rPr>
              <a:t>Tronc </a:t>
            </a:r>
            <a:r>
              <a:rPr lang="en-US" sz="5400">
                <a:solidFill>
                  <a:srgbClr val="EBEBEB"/>
                </a:solidFill>
              </a:rPr>
              <a:t>comun</a:t>
            </a:r>
            <a:endParaRPr lang="en-US" sz="5400" b="0" i="0" kern="1200">
              <a:solidFill>
                <a:srgbClr val="EBEBEB"/>
              </a:solidFill>
              <a:latin typeface="+mj-lt"/>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Image 4" descr="Une image contenant texte&#10;&#10;Description générée automatiquement">
            <a:extLst>
              <a:ext uri="{FF2B5EF4-FFF2-40B4-BE49-F238E27FC236}">
                <a16:creationId xmlns:a16="http://schemas.microsoft.com/office/drawing/2014/main" id="{449684E1-8F2C-0F28-1D8D-7D0275636CA2}"/>
              </a:ext>
            </a:extLst>
          </p:cNvPr>
          <p:cNvPicPr>
            <a:picLocks noGrp="1" noChangeAspect="1"/>
          </p:cNvPicPr>
          <p:nvPr>
            <p:ph idx="1"/>
          </p:nvPr>
        </p:nvPicPr>
        <p:blipFill>
          <a:blip r:embed="rId7"/>
          <a:stretch>
            <a:fillRect/>
          </a:stretch>
        </p:blipFill>
        <p:spPr>
          <a:xfrm>
            <a:off x="229145" y="100346"/>
            <a:ext cx="6670784" cy="6656843"/>
          </a:xfrm>
          <a:prstGeom prst="rect">
            <a:avLst/>
          </a:prstGeom>
          <a:effectLst/>
        </p:spPr>
      </p:pic>
      <p:sp>
        <p:nvSpPr>
          <p:cNvPr id="26" name="Espace réservé du numéro de diapositive 25">
            <a:extLst>
              <a:ext uri="{FF2B5EF4-FFF2-40B4-BE49-F238E27FC236}">
                <a16:creationId xmlns:a16="http://schemas.microsoft.com/office/drawing/2014/main" id="{D68D1ABF-DAE8-19B3-F70C-F647CB32A884}"/>
              </a:ext>
            </a:extLst>
          </p:cNvPr>
          <p:cNvSpPr>
            <a:spLocks noGrp="1"/>
          </p:cNvSpPr>
          <p:nvPr>
            <p:ph type="sldNum" sz="quarter" idx="12"/>
          </p:nvPr>
        </p:nvSpPr>
        <p:spPr/>
        <p:txBody>
          <a:bodyPr/>
          <a:lstStyle/>
          <a:p>
            <a:fld id="{D57F1E4F-1CFF-5643-939E-02111984F565}" type="slidenum">
              <a:rPr lang="en-US" dirty="0"/>
              <a:t>18</a:t>
            </a:fld>
            <a:endParaRPr lang="fr-FR"/>
          </a:p>
        </p:txBody>
      </p:sp>
      <p:sp>
        <p:nvSpPr>
          <p:cNvPr id="3" name="Ellipse 2">
            <a:extLst>
              <a:ext uri="{FF2B5EF4-FFF2-40B4-BE49-F238E27FC236}">
                <a16:creationId xmlns:a16="http://schemas.microsoft.com/office/drawing/2014/main" id="{1367B8FE-C848-D8AB-1BC7-424DE7C258B1}"/>
              </a:ext>
            </a:extLst>
          </p:cNvPr>
          <p:cNvSpPr/>
          <p:nvPr/>
        </p:nvSpPr>
        <p:spPr>
          <a:xfrm>
            <a:off x="4026949" y="1708095"/>
            <a:ext cx="2874324" cy="1720107"/>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373947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A5AD2-F3CE-C56B-7650-0D6588A90E54}"/>
              </a:ext>
            </a:extLst>
          </p:cNvPr>
          <p:cNvSpPr>
            <a:spLocks noGrp="1"/>
          </p:cNvSpPr>
          <p:nvPr>
            <p:ph type="title"/>
          </p:nvPr>
        </p:nvSpPr>
        <p:spPr>
          <a:xfrm>
            <a:off x="648930" y="629266"/>
            <a:ext cx="3322912" cy="1641987"/>
          </a:xfrm>
        </p:spPr>
        <p:txBody>
          <a:bodyPr>
            <a:normAutofit fontScale="90000"/>
          </a:bodyPr>
          <a:lstStyle/>
          <a:p>
            <a:r>
              <a:rPr lang="fr-FR" dirty="0"/>
              <a:t>Décret mission</a:t>
            </a:r>
            <a:br>
              <a:rPr lang="fr-FR" dirty="0"/>
            </a:br>
            <a:r>
              <a:rPr lang="fr-FR" dirty="0"/>
              <a:t>Art.60</a:t>
            </a:r>
          </a:p>
        </p:txBody>
      </p:sp>
      <p:pic>
        <p:nvPicPr>
          <p:cNvPr id="6" name="Espace réservé du contenu 5" descr="Une image contenant texte, capture d’écran, Police, nombre&#10;&#10;Description générée automatiquement">
            <a:extLst>
              <a:ext uri="{FF2B5EF4-FFF2-40B4-BE49-F238E27FC236}">
                <a16:creationId xmlns:a16="http://schemas.microsoft.com/office/drawing/2014/main" id="{7A9244AB-5BA8-8FC9-A9C9-582381CA914E}"/>
              </a:ext>
            </a:extLst>
          </p:cNvPr>
          <p:cNvPicPr>
            <a:picLocks noChangeAspect="1"/>
          </p:cNvPicPr>
          <p:nvPr/>
        </p:nvPicPr>
        <p:blipFill rotWithShape="1">
          <a:blip r:embed="rId3"/>
          <a:srcRect l="220" r="-1" b="-1"/>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30" name="Rectangle 29">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4E09F323-8743-F4BF-857E-C63BD48EEBA8}"/>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pPr>
                <a:spcAft>
                  <a:spcPts val="600"/>
                </a:spcAft>
              </a:pPr>
              <a:t>19</a:t>
            </a:fld>
            <a:endParaRPr lang="en-US"/>
          </a:p>
        </p:txBody>
      </p:sp>
    </p:spTree>
    <p:extLst>
      <p:ext uri="{BB962C8B-B14F-4D97-AF65-F5344CB8AC3E}">
        <p14:creationId xmlns:p14="http://schemas.microsoft.com/office/powerpoint/2010/main" val="355098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édia en ligne 5" title="Fais un voeu">
            <a:hlinkClick r:id="" action="ppaction://media"/>
            <a:extLst>
              <a:ext uri="{FF2B5EF4-FFF2-40B4-BE49-F238E27FC236}">
                <a16:creationId xmlns:a16="http://schemas.microsoft.com/office/drawing/2014/main" id="{F4D6F826-7442-987B-D891-BBE895556E87}"/>
              </a:ext>
            </a:extLst>
          </p:cNvPr>
          <p:cNvPicPr>
            <a:picLocks noGrp="1" noRot="1" noChangeAspect="1"/>
          </p:cNvPicPr>
          <p:nvPr>
            <p:ph idx="1"/>
            <a:videoFile r:link="rId1"/>
          </p:nvPr>
        </p:nvPicPr>
        <p:blipFill>
          <a:blip r:embed="rId4"/>
          <a:stretch>
            <a:fillRect/>
          </a:stretch>
        </p:blipFill>
        <p:spPr>
          <a:xfrm>
            <a:off x="1321411" y="-2380"/>
            <a:ext cx="9812214" cy="6863859"/>
          </a:xfrm>
        </p:spPr>
      </p:pic>
    </p:spTree>
    <p:extLst>
      <p:ext uri="{BB962C8B-B14F-4D97-AF65-F5344CB8AC3E}">
        <p14:creationId xmlns:p14="http://schemas.microsoft.com/office/powerpoint/2010/main" val="107081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3A2DF-2A64-3F6A-8312-BCA602828B62}"/>
              </a:ext>
            </a:extLst>
          </p:cNvPr>
          <p:cNvSpPr>
            <a:spLocks noGrp="1"/>
          </p:cNvSpPr>
          <p:nvPr>
            <p:ph type="title"/>
          </p:nvPr>
        </p:nvSpPr>
        <p:spPr/>
        <p:txBody>
          <a:bodyPr/>
          <a:lstStyle/>
          <a:p>
            <a:r>
              <a:rPr lang="fr-FR"/>
              <a:t>Il existe déjà des éléments mais …</a:t>
            </a:r>
          </a:p>
        </p:txBody>
      </p:sp>
      <p:sp>
        <p:nvSpPr>
          <p:cNvPr id="3" name="Espace réservé du contenu 2">
            <a:extLst>
              <a:ext uri="{FF2B5EF4-FFF2-40B4-BE49-F238E27FC236}">
                <a16:creationId xmlns:a16="http://schemas.microsoft.com/office/drawing/2014/main" id="{63F2FACF-3E41-6B02-F330-A9DCC7655D29}"/>
              </a:ext>
            </a:extLst>
          </p:cNvPr>
          <p:cNvSpPr>
            <a:spLocks noGrp="1"/>
          </p:cNvSpPr>
          <p:nvPr>
            <p:ph idx="1"/>
          </p:nvPr>
        </p:nvSpPr>
        <p:spPr>
          <a:xfrm>
            <a:off x="875702" y="1145595"/>
            <a:ext cx="8946541" cy="4975269"/>
          </a:xfrm>
        </p:spPr>
        <p:txBody>
          <a:bodyPr vert="horz" lIns="91440" tIns="45720" rIns="91440" bIns="45720" rtlCol="0" anchor="t">
            <a:normAutofit fontScale="92500" lnSpcReduction="10000"/>
          </a:bodyPr>
          <a:lstStyle/>
          <a:p>
            <a:pPr marL="0" indent="0">
              <a:buNone/>
            </a:pPr>
            <a:endParaRPr lang="fr-FR"/>
          </a:p>
          <a:p>
            <a:r>
              <a:rPr lang="fr-FR" dirty="0"/>
              <a:t>Après le Tronc commun</a:t>
            </a:r>
          </a:p>
          <a:p>
            <a:pPr lvl="1"/>
            <a:r>
              <a:rPr lang="fr-FR" dirty="0"/>
              <a:t>Orientation en 5</a:t>
            </a:r>
            <a:r>
              <a:rPr lang="fr-FR" baseline="30000" dirty="0"/>
              <a:t>ème</a:t>
            </a:r>
            <a:r>
              <a:rPr lang="fr-FR" dirty="0"/>
              <a:t> et 6</a:t>
            </a:r>
            <a:r>
              <a:rPr lang="fr-FR" baseline="30000" dirty="0"/>
              <a:t>ème</a:t>
            </a:r>
            <a:r>
              <a:rPr lang="fr-FR" dirty="0"/>
              <a:t> secondaire =&gt; pas suffisant mais en voie d’amélioration </a:t>
            </a:r>
          </a:p>
          <a:p>
            <a:pPr lvl="1"/>
            <a:r>
              <a:rPr lang="fr-FR" dirty="0"/>
              <a:t>Orientation/réorientation en école supérieure</a:t>
            </a:r>
          </a:p>
          <a:p>
            <a:r>
              <a:rPr lang="fr-FR" dirty="0"/>
              <a:t>SAUF : </a:t>
            </a:r>
          </a:p>
          <a:p>
            <a:pPr lvl="1">
              <a:buClr>
                <a:srgbClr val="8AD0D6"/>
              </a:buClr>
            </a:pPr>
            <a:r>
              <a:rPr lang="fr-FR" dirty="0"/>
              <a:t>Pas toujours fait dans l'enseignement obligatoire (et non-obligatoire)</a:t>
            </a:r>
          </a:p>
          <a:p>
            <a:pPr lvl="1">
              <a:buClr>
                <a:srgbClr val="8AD0D6"/>
              </a:buClr>
            </a:pPr>
            <a:r>
              <a:rPr lang="fr-FR" dirty="0">
                <a:ea typeface="+mj-lt"/>
                <a:cs typeface="+mj-lt"/>
              </a:rPr>
              <a:t>Ce sont des one-shots</a:t>
            </a:r>
            <a:endParaRPr lang="en-US" dirty="0">
              <a:ea typeface="+mj-lt"/>
              <a:cs typeface="+mj-lt"/>
            </a:endParaRPr>
          </a:p>
          <a:p>
            <a:pPr lvl="1">
              <a:buClr>
                <a:srgbClr val="8AD0D6"/>
              </a:buClr>
            </a:pPr>
            <a:r>
              <a:rPr lang="fr-FR" dirty="0"/>
              <a:t>Pas assez de liens avec les CPMS</a:t>
            </a:r>
          </a:p>
          <a:p>
            <a:pPr lvl="1">
              <a:buClr>
                <a:srgbClr val="8AD0D6"/>
              </a:buClr>
            </a:pPr>
            <a:r>
              <a:rPr lang="fr-FR" dirty="0"/>
              <a:t>Orientation tout au long de sa vie (OTLAV) =&gt;&gt; nécessité d'acquérir des compétences et de développer l'approche éducative de l'orientation</a:t>
            </a:r>
          </a:p>
          <a:p>
            <a:pPr lvl="1">
              <a:buClr>
                <a:srgbClr val="8AD0D6"/>
              </a:buClr>
            </a:pPr>
            <a:r>
              <a:rPr lang="fr-FR" dirty="0"/>
              <a:t>En l'état actuel, la question de l'orientation intervient souvent pour </a:t>
            </a:r>
          </a:p>
          <a:p>
            <a:pPr lvl="2">
              <a:buClr>
                <a:srgbClr val="8AD0D6"/>
              </a:buClr>
            </a:pPr>
            <a:r>
              <a:rPr lang="fr-FR" dirty="0"/>
              <a:t>Ceux qui réussissent et vont dans l'enseignement supérieur </a:t>
            </a:r>
          </a:p>
          <a:p>
            <a:pPr lvl="2">
              <a:buClr>
                <a:srgbClr val="8AD0D6"/>
              </a:buClr>
            </a:pPr>
            <a:r>
              <a:rPr lang="fr-FR" dirty="0"/>
              <a:t>Ceux qui échouent et sont relégués dans l'enseignement qualifiant</a:t>
            </a:r>
          </a:p>
          <a:p>
            <a:endParaRPr lang="fr-FR"/>
          </a:p>
        </p:txBody>
      </p:sp>
      <p:sp>
        <p:nvSpPr>
          <p:cNvPr id="4" name="Espace réservé du numéro de diapositive 3">
            <a:extLst>
              <a:ext uri="{FF2B5EF4-FFF2-40B4-BE49-F238E27FC236}">
                <a16:creationId xmlns:a16="http://schemas.microsoft.com/office/drawing/2014/main" id="{46DB2932-C184-076B-EF7A-230634EA6337}"/>
              </a:ext>
            </a:extLst>
          </p:cNvPr>
          <p:cNvSpPr>
            <a:spLocks noGrp="1"/>
          </p:cNvSpPr>
          <p:nvPr>
            <p:ph type="sldNum" sz="quarter" idx="12"/>
          </p:nvPr>
        </p:nvSpPr>
        <p:spPr/>
        <p:txBody>
          <a:bodyPr/>
          <a:lstStyle/>
          <a:p>
            <a:fld id="{D57F1E4F-1CFF-5643-939E-02111984F565}" type="slidenum">
              <a:rPr lang="en-US" dirty="0"/>
              <a:t>20</a:t>
            </a:fld>
            <a:endParaRPr lang="fr-FR"/>
          </a:p>
        </p:txBody>
      </p:sp>
    </p:spTree>
    <p:extLst>
      <p:ext uri="{BB962C8B-B14F-4D97-AF65-F5344CB8AC3E}">
        <p14:creationId xmlns:p14="http://schemas.microsoft.com/office/powerpoint/2010/main" val="52269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B9D71B14-7808-43E1-BE42-8C6201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a:extLst>
              <a:ext uri="{FF2B5EF4-FFF2-40B4-BE49-F238E27FC236}">
                <a16:creationId xmlns:a16="http://schemas.microsoft.com/office/drawing/2014/main" id="{5D3F8ED3-CA26-926D-C90F-A726C3912A5A}"/>
              </a:ext>
            </a:extLst>
          </p:cNvPr>
          <p:cNvPicPr>
            <a:picLocks noChangeAspect="1"/>
          </p:cNvPicPr>
          <p:nvPr/>
        </p:nvPicPr>
        <p:blipFill>
          <a:blip r:embed="rId4"/>
          <a:stretch>
            <a:fillRect/>
          </a:stretch>
        </p:blipFill>
        <p:spPr>
          <a:xfrm>
            <a:off x="1354666" y="643467"/>
            <a:ext cx="9482667" cy="5571066"/>
          </a:xfrm>
          <a:prstGeom prst="rect">
            <a:avLst/>
          </a:prstGeom>
        </p:spPr>
      </p:pic>
      <p:sp>
        <p:nvSpPr>
          <p:cNvPr id="3" name="Espace réservé du numéro de diapositive 2">
            <a:extLst>
              <a:ext uri="{FF2B5EF4-FFF2-40B4-BE49-F238E27FC236}">
                <a16:creationId xmlns:a16="http://schemas.microsoft.com/office/drawing/2014/main" id="{9B3CBAAA-076D-B4E3-2EDB-60EFDC0E72AA}"/>
              </a:ext>
            </a:extLst>
          </p:cNvPr>
          <p:cNvSpPr>
            <a:spLocks noGrp="1"/>
          </p:cNvSpPr>
          <p:nvPr>
            <p:ph type="sldNum" sz="quarter" idx="12"/>
          </p:nvPr>
        </p:nvSpPr>
        <p:spPr/>
        <p:txBody>
          <a:bodyPr/>
          <a:lstStyle/>
          <a:p>
            <a:pPr>
              <a:spcAft>
                <a:spcPts val="600"/>
              </a:spcAft>
            </a:pPr>
            <a:fld id="{D57F1E4F-1CFF-5643-939E-02111984F565}" type="slidenum">
              <a:rPr lang="en-US" dirty="0"/>
              <a:pPr>
                <a:spcAft>
                  <a:spcPts val="600"/>
                </a:spcAft>
              </a:pPr>
              <a:t>21</a:t>
            </a:fld>
            <a:endParaRPr lang="en-US"/>
          </a:p>
        </p:txBody>
      </p:sp>
    </p:spTree>
    <p:extLst>
      <p:ext uri="{BB962C8B-B14F-4D97-AF65-F5344CB8AC3E}">
        <p14:creationId xmlns:p14="http://schemas.microsoft.com/office/powerpoint/2010/main" val="20015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5" descr="Une image contenant graphique, diagramme&#10;&#10;Description générée automatiquement">
            <a:extLst>
              <a:ext uri="{FF2B5EF4-FFF2-40B4-BE49-F238E27FC236}">
                <a16:creationId xmlns:a16="http://schemas.microsoft.com/office/drawing/2014/main" id="{F9C71B25-8F8E-A9C9-8491-3A7193F238B1}"/>
              </a:ext>
            </a:extLst>
          </p:cNvPr>
          <p:cNvPicPr>
            <a:picLocks noChangeAspect="1"/>
          </p:cNvPicPr>
          <p:nvPr/>
        </p:nvPicPr>
        <p:blipFill>
          <a:blip r:embed="rId4"/>
          <a:stretch>
            <a:fillRect/>
          </a:stretch>
        </p:blipFill>
        <p:spPr>
          <a:xfrm>
            <a:off x="3526346" y="643467"/>
            <a:ext cx="5139308" cy="5571066"/>
          </a:xfrm>
          <a:prstGeom prst="rect">
            <a:avLst/>
          </a:prstGeom>
        </p:spPr>
      </p:pic>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E6C5B635-0D0B-4744-5092-234066FC887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304747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4" descr="Une image contenant graphique&#10;&#10;Description générée automatiquement">
            <a:extLst>
              <a:ext uri="{FF2B5EF4-FFF2-40B4-BE49-F238E27FC236}">
                <a16:creationId xmlns:a16="http://schemas.microsoft.com/office/drawing/2014/main" id="{E9A35935-BBFA-C40C-B26B-D8DD2E59F3C6}"/>
              </a:ext>
            </a:extLst>
          </p:cNvPr>
          <p:cNvPicPr>
            <a:picLocks noChangeAspect="1"/>
          </p:cNvPicPr>
          <p:nvPr/>
        </p:nvPicPr>
        <p:blipFill>
          <a:blip r:embed="rId4"/>
          <a:stretch>
            <a:fillRect/>
          </a:stretch>
        </p:blipFill>
        <p:spPr>
          <a:xfrm>
            <a:off x="2253886" y="643467"/>
            <a:ext cx="7684228" cy="5571066"/>
          </a:xfrm>
          <a:prstGeom prst="rect">
            <a:avLst/>
          </a:prstGeom>
        </p:spPr>
      </p:pic>
      <p:sp>
        <p:nvSpPr>
          <p:cNvPr id="11" name="Rectangle 1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2AF8AD26-D158-A7CB-6F68-557517FF4F5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23</a:t>
            </a:fld>
            <a:endParaRPr lang="en-US">
              <a:solidFill>
                <a:srgbClr val="FFFFFF"/>
              </a:solidFill>
            </a:endParaRPr>
          </a:p>
        </p:txBody>
      </p:sp>
      <p:sp>
        <p:nvSpPr>
          <p:cNvPr id="2" name="Espace réservé du pied de page 1">
            <a:extLst>
              <a:ext uri="{FF2B5EF4-FFF2-40B4-BE49-F238E27FC236}">
                <a16:creationId xmlns:a16="http://schemas.microsoft.com/office/drawing/2014/main" id="{007A2354-E63A-E427-3B00-3753B1CD9B1A}"/>
              </a:ext>
            </a:extLst>
          </p:cNvPr>
          <p:cNvSpPr>
            <a:spLocks noGrp="1"/>
          </p:cNvSpPr>
          <p:nvPr>
            <p:ph type="ftr" sz="quarter" idx="11"/>
          </p:nvPr>
        </p:nvSpPr>
        <p:spPr>
          <a:xfrm>
            <a:off x="643467" y="6415258"/>
            <a:ext cx="3859795" cy="304801"/>
          </a:xfrm>
        </p:spPr>
        <p:txBody>
          <a:bodyPr>
            <a:normAutofit/>
          </a:bodyPr>
          <a:lstStyle/>
          <a:p>
            <a:pPr>
              <a:spcAft>
                <a:spcPts val="600"/>
              </a:spcAft>
            </a:pPr>
            <a:r>
              <a:rPr lang="en-US">
                <a:solidFill>
                  <a:srgbClr val="FFFFFF"/>
                </a:solidFill>
              </a:rPr>
              <a:t>HE Vinci – l'orientation à l'école - mars 2023</a:t>
            </a:r>
          </a:p>
        </p:txBody>
      </p:sp>
    </p:spTree>
    <p:extLst>
      <p:ext uri="{BB962C8B-B14F-4D97-AF65-F5344CB8AC3E}">
        <p14:creationId xmlns:p14="http://schemas.microsoft.com/office/powerpoint/2010/main" val="4230045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a:solidFill>
                  <a:srgbClr val="EBEBEB"/>
                </a:solidFill>
                <a:latin typeface="+mj-lt"/>
                <a:ea typeface="+mj-ea"/>
                <a:cs typeface="+mj-cs"/>
              </a:rPr>
              <a:t>Jouons le jeu...</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24</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
        <p:nvSpPr>
          <p:cNvPr id="150" name="Rectangle 149">
            <a:extLst>
              <a:ext uri="{FF2B5EF4-FFF2-40B4-BE49-F238E27FC236}">
                <a16:creationId xmlns:a16="http://schemas.microsoft.com/office/drawing/2014/main" id="{2E1F0786-508C-A283-5199-B8DA05CCC184}"/>
              </a:ext>
            </a:extLst>
          </p:cNvPr>
          <p:cNvSpPr/>
          <p:nvPr/>
        </p:nvSpPr>
        <p:spPr>
          <a:xfrm>
            <a:off x="322385" y="3256084"/>
            <a:ext cx="11723076" cy="3305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57989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a:solidFill>
                  <a:srgbClr val="EBEBEB"/>
                </a:solidFill>
                <a:latin typeface="+mj-lt"/>
                <a:ea typeface="+mj-ea"/>
                <a:cs typeface="+mj-cs"/>
              </a:rPr>
              <a:t>Jouons le jeu...</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25</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
        <p:nvSpPr>
          <p:cNvPr id="150" name="Rectangle 149">
            <a:extLst>
              <a:ext uri="{FF2B5EF4-FFF2-40B4-BE49-F238E27FC236}">
                <a16:creationId xmlns:a16="http://schemas.microsoft.com/office/drawing/2014/main" id="{2E1F0786-508C-A283-5199-B8DA05CCC184}"/>
              </a:ext>
            </a:extLst>
          </p:cNvPr>
          <p:cNvSpPr/>
          <p:nvPr/>
        </p:nvSpPr>
        <p:spPr>
          <a:xfrm>
            <a:off x="322385" y="4088422"/>
            <a:ext cx="11723076" cy="249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205050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7"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8"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9"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1" name="Rectangle 2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ZoneTexte 4">
            <a:extLst>
              <a:ext uri="{FF2B5EF4-FFF2-40B4-BE49-F238E27FC236}">
                <a16:creationId xmlns:a16="http://schemas.microsoft.com/office/drawing/2014/main" id="{727EC61B-F6D1-C340-E288-0A887461016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200" err="1">
                <a:solidFill>
                  <a:srgbClr val="EBEBEB"/>
                </a:solidFill>
                <a:latin typeface="+mj-lt"/>
                <a:ea typeface="+mj-ea"/>
                <a:cs typeface="+mj-cs"/>
              </a:rPr>
              <a:t>Jouons</a:t>
            </a:r>
            <a:r>
              <a:rPr lang="en-US" sz="4200">
                <a:solidFill>
                  <a:srgbClr val="EBEBEB"/>
                </a:solidFill>
                <a:latin typeface="+mj-lt"/>
                <a:ea typeface="+mj-ea"/>
                <a:cs typeface="+mj-cs"/>
              </a:rPr>
              <a:t> le </a:t>
            </a:r>
            <a:r>
              <a:rPr lang="en-US" sz="4200" err="1">
                <a:solidFill>
                  <a:srgbClr val="EBEBEB"/>
                </a:solidFill>
                <a:latin typeface="+mj-lt"/>
                <a:ea typeface="+mj-ea"/>
                <a:cs typeface="+mj-cs"/>
              </a:rPr>
              <a:t>jeu</a:t>
            </a:r>
            <a:r>
              <a:rPr lang="en-US" sz="4200">
                <a:solidFill>
                  <a:srgbClr val="EBEBEB"/>
                </a:solidFill>
                <a:latin typeface="+mj-lt"/>
                <a:ea typeface="+mj-ea"/>
                <a:cs typeface="+mj-cs"/>
              </a:rPr>
              <a:t>...</a:t>
            </a:r>
          </a:p>
        </p:txBody>
      </p:sp>
      <p:sp>
        <p:nvSpPr>
          <p:cNvPr id="143" name="Rectangle 2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26</a:t>
            </a:fld>
            <a:endParaRPr lang="en-US">
              <a:solidFill>
                <a:srgbClr val="FFFFFF"/>
              </a:solidFill>
            </a:endParaRPr>
          </a:p>
        </p:txBody>
      </p:sp>
      <p:sp>
        <p:nvSpPr>
          <p:cNvPr id="144" name="Freeform: Shape 3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0" name="ZoneTexte 7">
            <a:extLst>
              <a:ext uri="{FF2B5EF4-FFF2-40B4-BE49-F238E27FC236}">
                <a16:creationId xmlns:a16="http://schemas.microsoft.com/office/drawing/2014/main" id="{7C0364BB-4915-00D1-B2BD-C9DC91629BD5}"/>
              </a:ext>
            </a:extLst>
          </p:cNvPr>
          <p:cNvGraphicFramePr/>
          <p:nvPr>
            <p:extLst>
              <p:ext uri="{D42A27DB-BD31-4B8C-83A1-F6EECF244321}">
                <p14:modId xmlns:p14="http://schemas.microsoft.com/office/powerpoint/2010/main" val="2502553067"/>
              </p:ext>
            </p:extLst>
          </p:nvPr>
        </p:nvGraphicFramePr>
        <p:xfrm>
          <a:off x="470190" y="2480997"/>
          <a:ext cx="11403369" cy="40816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ZoneTexte 20">
            <a:extLst>
              <a:ext uri="{FF2B5EF4-FFF2-40B4-BE49-F238E27FC236}">
                <a16:creationId xmlns:a16="http://schemas.microsoft.com/office/drawing/2014/main" id="{A85DD149-6C93-A090-A151-CD823D81BE4E}"/>
              </a:ext>
            </a:extLst>
          </p:cNvPr>
          <p:cNvSpPr txBox="1"/>
          <p:nvPr/>
        </p:nvSpPr>
        <p:spPr>
          <a:xfrm>
            <a:off x="1075592" y="1579684"/>
            <a:ext cx="3018692" cy="70788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rabicPeriod"/>
            </a:pPr>
            <a:r>
              <a:rPr lang="fr-FR" sz="2000" b="1">
                <a:solidFill>
                  <a:srgbClr val="FFFFFF"/>
                </a:solidFill>
              </a:rPr>
              <a:t>Individuellement</a:t>
            </a:r>
          </a:p>
          <a:p>
            <a:pPr marL="342900" indent="-342900" algn="ctr">
              <a:buAutoNum type="arabicPeriod"/>
            </a:pPr>
            <a:endParaRPr lang="fr-FR" sz="2000" b="1">
              <a:solidFill>
                <a:srgbClr val="FFFFFF"/>
              </a:solidFill>
            </a:endParaRPr>
          </a:p>
        </p:txBody>
      </p:sp>
      <p:sp>
        <p:nvSpPr>
          <p:cNvPr id="22" name="ZoneTexte 21">
            <a:extLst>
              <a:ext uri="{FF2B5EF4-FFF2-40B4-BE49-F238E27FC236}">
                <a16:creationId xmlns:a16="http://schemas.microsoft.com/office/drawing/2014/main" id="{D12F00BC-A5DF-ABC1-63ED-1C9F26CBF550}"/>
              </a:ext>
            </a:extLst>
          </p:cNvPr>
          <p:cNvSpPr txBox="1"/>
          <p:nvPr/>
        </p:nvSpPr>
        <p:spPr>
          <a:xfrm>
            <a:off x="4475284"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2. En groupe</a:t>
            </a:r>
          </a:p>
          <a:p>
            <a:pPr algn="ctr"/>
            <a:r>
              <a:rPr lang="fr-FR" b="1" i="1">
                <a:solidFill>
                  <a:srgbClr val="FFFFFF"/>
                </a:solidFill>
              </a:rPr>
              <a:t>leviers/freins</a:t>
            </a:r>
          </a:p>
        </p:txBody>
      </p:sp>
      <p:sp>
        <p:nvSpPr>
          <p:cNvPr id="23" name="ZoneTexte 22">
            <a:extLst>
              <a:ext uri="{FF2B5EF4-FFF2-40B4-BE49-F238E27FC236}">
                <a16:creationId xmlns:a16="http://schemas.microsoft.com/office/drawing/2014/main" id="{2E4AC908-21CB-4E8F-981D-830DCD084BDE}"/>
              </a:ext>
            </a:extLst>
          </p:cNvPr>
          <p:cNvSpPr txBox="1"/>
          <p:nvPr/>
        </p:nvSpPr>
        <p:spPr>
          <a:xfrm>
            <a:off x="7874976" y="1579683"/>
            <a:ext cx="3018692" cy="67710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a:solidFill>
                  <a:srgbClr val="FFFFFF"/>
                </a:solidFill>
              </a:rPr>
              <a:t>3. Collectivement</a:t>
            </a:r>
          </a:p>
          <a:p>
            <a:pPr algn="ctr"/>
            <a:endParaRPr lang="fr-FR" b="1">
              <a:solidFill>
                <a:srgbClr val="FFFFFF"/>
              </a:solidFill>
            </a:endParaRPr>
          </a:p>
        </p:txBody>
      </p:sp>
    </p:spTree>
    <p:extLst>
      <p:ext uri="{BB962C8B-B14F-4D97-AF65-F5344CB8AC3E}">
        <p14:creationId xmlns:p14="http://schemas.microsoft.com/office/powerpoint/2010/main" val="105814317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27</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491380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5C8452-4C3F-46C5-AFD4-322854BC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B06DBD9-DED6-40C2-A7AD-3662707C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B431FF8B-6FC2-47C1-B2C5-9B26E6243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5" name="Image 4" descr="Une image contenant texte, capture d’écran, Police, Marque&#10;&#10;Description générée automatiquement">
            <a:extLst>
              <a:ext uri="{FF2B5EF4-FFF2-40B4-BE49-F238E27FC236}">
                <a16:creationId xmlns:a16="http://schemas.microsoft.com/office/drawing/2014/main" id="{92536AF1-999C-0CC2-1676-F6E315921458}"/>
              </a:ext>
            </a:extLst>
          </p:cNvPr>
          <p:cNvPicPr>
            <a:picLocks noChangeAspect="1"/>
          </p:cNvPicPr>
          <p:nvPr/>
        </p:nvPicPr>
        <p:blipFill>
          <a:blip r:embed="rId4"/>
          <a:stretch>
            <a:fillRect/>
          </a:stretch>
        </p:blipFill>
        <p:spPr>
          <a:xfrm>
            <a:off x="5290498" y="735931"/>
            <a:ext cx="4495767" cy="3191995"/>
          </a:xfrm>
          <a:prstGeom prst="rect">
            <a:avLst/>
          </a:prstGeom>
          <a:effectLst/>
        </p:spPr>
      </p:pic>
      <p:sp useBgFill="1">
        <p:nvSpPr>
          <p:cNvPr id="24" name="Freeform 5">
            <a:extLst>
              <a:ext uri="{FF2B5EF4-FFF2-40B4-BE49-F238E27FC236}">
                <a16:creationId xmlns:a16="http://schemas.microsoft.com/office/drawing/2014/main" id="{4BA7EBCC-256E-4075-A58C-6ED2BFD5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1422442" y="5254082"/>
            <a:ext cx="9345155" cy="86180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algn="ctr"/>
            <a:r>
              <a:rPr lang="fr-FR" sz="4800" b="1" dirty="0"/>
              <a:t>Les 17 ODD et vous...</a:t>
            </a:r>
            <a:endParaRPr lang="fr-FR" sz="4800" dirty="0"/>
          </a:p>
        </p:txBody>
      </p:sp>
      <p:pic>
        <p:nvPicPr>
          <p:cNvPr id="6" name="Image 5" descr="Une image contenant texte, clipart, dessin humoristique&#10;&#10;Description générée automatiquement">
            <a:extLst>
              <a:ext uri="{FF2B5EF4-FFF2-40B4-BE49-F238E27FC236}">
                <a16:creationId xmlns:a16="http://schemas.microsoft.com/office/drawing/2014/main" id="{F56E0F24-B54A-B1CF-DAEE-B3EA55C511F7}"/>
              </a:ext>
            </a:extLst>
          </p:cNvPr>
          <p:cNvPicPr>
            <a:picLocks noChangeAspect="1"/>
          </p:cNvPicPr>
          <p:nvPr/>
        </p:nvPicPr>
        <p:blipFill>
          <a:blip r:embed="rId5"/>
          <a:stretch>
            <a:fillRect/>
          </a:stretch>
        </p:blipFill>
        <p:spPr>
          <a:xfrm>
            <a:off x="643855" y="758411"/>
            <a:ext cx="4495767" cy="3169515"/>
          </a:xfrm>
          <a:prstGeom prst="rect">
            <a:avLst/>
          </a:prstGeom>
          <a:effectLst/>
        </p:spPr>
      </p:pic>
    </p:spTree>
    <p:extLst>
      <p:ext uri="{BB962C8B-B14F-4D97-AF65-F5344CB8AC3E}">
        <p14:creationId xmlns:p14="http://schemas.microsoft.com/office/powerpoint/2010/main" val="3002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 name="Image 5" descr="Une image contenant symbole, Rectangle, Police, carré&#10;&#10;Description générée automatiquement">
            <a:extLst>
              <a:ext uri="{FF2B5EF4-FFF2-40B4-BE49-F238E27FC236}">
                <a16:creationId xmlns:a16="http://schemas.microsoft.com/office/drawing/2014/main" id="{75A98595-7BDA-2B44-D5DB-3CF049FD373A}"/>
              </a:ext>
            </a:extLst>
          </p:cNvPr>
          <p:cNvPicPr>
            <a:picLocks noChangeAspect="1"/>
          </p:cNvPicPr>
          <p:nvPr/>
        </p:nvPicPr>
        <p:blipFill>
          <a:blip r:embed="rId4"/>
          <a:stretch>
            <a:fillRect/>
          </a:stretch>
        </p:blipFill>
        <p:spPr>
          <a:xfrm>
            <a:off x="1776335" y="2077927"/>
            <a:ext cx="2743200" cy="1927654"/>
          </a:xfrm>
          <a:prstGeom prst="rect">
            <a:avLst/>
          </a:prstGeom>
        </p:spPr>
      </p:pic>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4697127" y="1460292"/>
            <a:ext cx="7263363" cy="3329581"/>
          </a:xfrm>
        </p:spPr>
        <p:txBody>
          <a:bodyPr>
            <a:normAutofit/>
          </a:bodyPr>
          <a:lstStyle/>
          <a:p>
            <a:pPr algn="ctr">
              <a:lnSpc>
                <a:spcPct val="90000"/>
              </a:lnSpc>
            </a:pPr>
            <a:r>
              <a:rPr lang="fr-FR" sz="5600" dirty="0">
                <a:solidFill>
                  <a:srgbClr val="EBEBEB"/>
                </a:solidFill>
              </a:rPr>
              <a:t>Dans vos pratiques...</a:t>
            </a:r>
            <a:br>
              <a:rPr lang="fr-FR" sz="5600" dirty="0">
                <a:solidFill>
                  <a:srgbClr val="EBEBEB"/>
                </a:solidFill>
              </a:rPr>
            </a:br>
            <a:br>
              <a:rPr lang="fr-FR" sz="5600" dirty="0"/>
            </a:br>
            <a:r>
              <a:rPr lang="fr-FR" sz="5600" u="sng" dirty="0">
                <a:solidFill>
                  <a:srgbClr val="EBEBEB"/>
                </a:solidFill>
              </a:rPr>
              <a:t>Des questions autour des ODD</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Image 2" descr="Une image contenant Police, Graphique, logo, texte&#10;&#10;Description générée automatiquement">
            <a:extLst>
              <a:ext uri="{FF2B5EF4-FFF2-40B4-BE49-F238E27FC236}">
                <a16:creationId xmlns:a16="http://schemas.microsoft.com/office/drawing/2014/main" id="{67EC20B3-20D3-701F-2D6B-6F56C696A3B8}"/>
              </a:ext>
            </a:extLst>
          </p:cNvPr>
          <p:cNvPicPr>
            <a:picLocks noChangeAspect="1"/>
          </p:cNvPicPr>
          <p:nvPr/>
        </p:nvPicPr>
        <p:blipFill>
          <a:blip r:embed="rId5"/>
          <a:stretch>
            <a:fillRect/>
          </a:stretch>
        </p:blipFill>
        <p:spPr>
          <a:xfrm rot="-1260000">
            <a:off x="539646" y="1253816"/>
            <a:ext cx="2743200" cy="927614"/>
          </a:xfrm>
          <a:prstGeom prst="rect">
            <a:avLst/>
          </a:prstGeom>
        </p:spPr>
      </p:pic>
      <p:pic>
        <p:nvPicPr>
          <p:cNvPr id="5" name="Image 4" descr="Une image contenant Bleu électrique, symbole, logo, Graphique&#10;&#10;Description générée automatiquement">
            <a:extLst>
              <a:ext uri="{FF2B5EF4-FFF2-40B4-BE49-F238E27FC236}">
                <a16:creationId xmlns:a16="http://schemas.microsoft.com/office/drawing/2014/main" id="{6E88531A-E58B-4441-419A-7298F66A4114}"/>
              </a:ext>
            </a:extLst>
          </p:cNvPr>
          <p:cNvPicPr>
            <a:picLocks noChangeAspect="1"/>
          </p:cNvPicPr>
          <p:nvPr/>
        </p:nvPicPr>
        <p:blipFill>
          <a:blip r:embed="rId6"/>
          <a:stretch>
            <a:fillRect/>
          </a:stretch>
        </p:blipFill>
        <p:spPr>
          <a:xfrm>
            <a:off x="589613" y="3868711"/>
            <a:ext cx="2031168" cy="2031168"/>
          </a:xfrm>
          <a:prstGeom prst="rect">
            <a:avLst/>
          </a:prstGeom>
        </p:spPr>
      </p:pic>
    </p:spTree>
    <p:extLst>
      <p:ext uri="{BB962C8B-B14F-4D97-AF65-F5344CB8AC3E}">
        <p14:creationId xmlns:p14="http://schemas.microsoft.com/office/powerpoint/2010/main" val="41990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0" name="Picture 1029">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2" name="Picture 1031">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4" name="Oval 1033">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6" name="Picture 1035">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8" name="Picture 1037">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0" name="Rectangle 1039">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042" name="Rectangle 1041">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34" name="Espace réservé du numéro de diapositive 933">
            <a:extLst>
              <a:ext uri="{FF2B5EF4-FFF2-40B4-BE49-F238E27FC236}">
                <a16:creationId xmlns:a16="http://schemas.microsoft.com/office/drawing/2014/main" id="{69EA31FA-D866-7AF9-1B1E-BC074EE2B65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02111984F565}" type="slidenum">
              <a:rPr lang="en-US" b="0" i="0" kern="1200">
                <a:solidFill>
                  <a:srgbClr val="FFFFFF"/>
                </a:solidFill>
                <a:latin typeface="+mn-lt"/>
                <a:ea typeface="+mn-ea"/>
                <a:cs typeface="+mn-cs"/>
              </a:rPr>
              <a:pPr>
                <a:spcAft>
                  <a:spcPts val="600"/>
                </a:spcAft>
              </a:pPr>
              <a:t>3</a:t>
            </a:fld>
            <a:endParaRPr lang="en-US" b="0" i="0" kern="1200">
              <a:solidFill>
                <a:srgbClr val="FFFFFF"/>
              </a:solidFill>
              <a:latin typeface="+mn-lt"/>
              <a:ea typeface="+mn-ea"/>
              <a:cs typeface="+mn-cs"/>
            </a:endParaRPr>
          </a:p>
        </p:txBody>
      </p:sp>
      <p:cxnSp>
        <p:nvCxnSpPr>
          <p:cNvPr id="1046" name="Straight Connector 1045">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9C680317-D5CB-3D6D-5C42-C8B2B3CD6648}"/>
              </a:ext>
            </a:extLst>
          </p:cNvPr>
          <p:cNvSpPr>
            <a:spLocks noGrp="1"/>
          </p:cNvSpPr>
          <p:nvPr>
            <p:ph type="title"/>
          </p:nvPr>
        </p:nvSpPr>
        <p:spPr>
          <a:xfrm>
            <a:off x="2173149" y="421323"/>
            <a:ext cx="7421679" cy="374629"/>
          </a:xfrm>
        </p:spPr>
        <p:txBody>
          <a:bodyPr vert="horz" lIns="91440" tIns="45720" rIns="91440" bIns="45720" rtlCol="0" anchor="ctr">
            <a:noAutofit/>
          </a:bodyPr>
          <a:lstStyle/>
          <a:p>
            <a:endParaRPr lang="en-US" sz="6100" b="0" i="0" kern="1200">
              <a:solidFill>
                <a:schemeClr val="tx2"/>
              </a:solidFill>
              <a:latin typeface="+mj-lt"/>
              <a:ea typeface="+mj-ea"/>
              <a:cs typeface="+mj-cs"/>
            </a:endParaRPr>
          </a:p>
          <a:p>
            <a:r>
              <a:rPr lang="en-US" sz="4000" b="1"/>
              <a:t>Mais que </a:t>
            </a:r>
            <a:r>
              <a:rPr lang="en-US" sz="4000" b="1" err="1"/>
              <a:t>faisons</a:t>
            </a:r>
            <a:r>
              <a:rPr lang="en-US" sz="4000" b="1"/>
              <a:t>-nous </a:t>
            </a:r>
            <a:r>
              <a:rPr lang="en-US" sz="4000" b="1" err="1"/>
              <a:t>là</a:t>
            </a:r>
            <a:r>
              <a:rPr lang="en-US" sz="4000" b="1"/>
              <a:t> ???</a:t>
            </a:r>
            <a:endParaRPr lang="en-US" sz="4000" b="1" i="0" kern="1200">
              <a:latin typeface="+mj-lt"/>
            </a:endParaRPr>
          </a:p>
        </p:txBody>
      </p:sp>
      <p:pic>
        <p:nvPicPr>
          <p:cNvPr id="5" name="Image 5" descr="Une image contenant texte&#10;&#10;Description générée automatiquement">
            <a:extLst>
              <a:ext uri="{FF2B5EF4-FFF2-40B4-BE49-F238E27FC236}">
                <a16:creationId xmlns:a16="http://schemas.microsoft.com/office/drawing/2014/main" id="{1485F13C-9FD8-9624-9899-D62CEEC6B654}"/>
              </a:ext>
            </a:extLst>
          </p:cNvPr>
          <p:cNvPicPr>
            <a:picLocks noChangeAspect="1"/>
          </p:cNvPicPr>
          <p:nvPr/>
        </p:nvPicPr>
        <p:blipFill>
          <a:blip r:embed="rId8"/>
          <a:stretch>
            <a:fillRect/>
          </a:stretch>
        </p:blipFill>
        <p:spPr>
          <a:xfrm>
            <a:off x="6472074" y="3602162"/>
            <a:ext cx="2743200" cy="1600200"/>
          </a:xfrm>
          <a:prstGeom prst="rect">
            <a:avLst/>
          </a:prstGeom>
        </p:spPr>
      </p:pic>
      <p:pic>
        <p:nvPicPr>
          <p:cNvPr id="7" name="Image 7" descr="Une image contenant table&#10;&#10;Description générée automatiquement">
            <a:extLst>
              <a:ext uri="{FF2B5EF4-FFF2-40B4-BE49-F238E27FC236}">
                <a16:creationId xmlns:a16="http://schemas.microsoft.com/office/drawing/2014/main" id="{AB5A7972-8A02-7C58-60C6-DFEEAD9177F3}"/>
              </a:ext>
            </a:extLst>
          </p:cNvPr>
          <p:cNvPicPr>
            <a:picLocks noChangeAspect="1"/>
          </p:cNvPicPr>
          <p:nvPr/>
        </p:nvPicPr>
        <p:blipFill>
          <a:blip r:embed="rId9"/>
          <a:stretch>
            <a:fillRect/>
          </a:stretch>
        </p:blipFill>
        <p:spPr>
          <a:xfrm>
            <a:off x="3263495" y="2949118"/>
            <a:ext cx="2743200" cy="1749533"/>
          </a:xfrm>
          <a:prstGeom prst="rect">
            <a:avLst/>
          </a:prstGeom>
        </p:spPr>
      </p:pic>
      <p:pic>
        <p:nvPicPr>
          <p:cNvPr id="6" name="Image 6" descr="Une image contenant logo&#10;&#10;Description générée automatiquement">
            <a:extLst>
              <a:ext uri="{FF2B5EF4-FFF2-40B4-BE49-F238E27FC236}">
                <a16:creationId xmlns:a16="http://schemas.microsoft.com/office/drawing/2014/main" id="{696256D8-6354-BF30-A1A8-F7DF85F5955C}"/>
              </a:ext>
            </a:extLst>
          </p:cNvPr>
          <p:cNvPicPr>
            <a:picLocks noChangeAspect="1"/>
          </p:cNvPicPr>
          <p:nvPr/>
        </p:nvPicPr>
        <p:blipFill>
          <a:blip r:embed="rId10"/>
          <a:stretch>
            <a:fillRect/>
          </a:stretch>
        </p:blipFill>
        <p:spPr>
          <a:xfrm>
            <a:off x="4324501" y="4698651"/>
            <a:ext cx="1250635" cy="819461"/>
          </a:xfrm>
          <a:prstGeom prst="rect">
            <a:avLst/>
          </a:prstGeom>
        </p:spPr>
      </p:pic>
      <p:pic>
        <p:nvPicPr>
          <p:cNvPr id="3" name="Image 3" descr="Une image contenant texte&#10;&#10;Description générée automatiquement">
            <a:extLst>
              <a:ext uri="{FF2B5EF4-FFF2-40B4-BE49-F238E27FC236}">
                <a16:creationId xmlns:a16="http://schemas.microsoft.com/office/drawing/2014/main" id="{5D9F4814-7FEB-144E-8B04-6BFA7AD7968D}"/>
              </a:ext>
            </a:extLst>
          </p:cNvPr>
          <p:cNvPicPr>
            <a:picLocks noChangeAspect="1"/>
          </p:cNvPicPr>
          <p:nvPr/>
        </p:nvPicPr>
        <p:blipFill>
          <a:blip r:embed="rId11"/>
          <a:stretch>
            <a:fillRect/>
          </a:stretch>
        </p:blipFill>
        <p:spPr>
          <a:xfrm>
            <a:off x="923702" y="1906462"/>
            <a:ext cx="7498185" cy="1054115"/>
          </a:xfrm>
          <a:prstGeom prst="rect">
            <a:avLst/>
          </a:prstGeom>
        </p:spPr>
      </p:pic>
      <p:pic>
        <p:nvPicPr>
          <p:cNvPr id="9" name="Image 9" descr="Une image contenant diagramme&#10;&#10;Description générée automatiquement">
            <a:extLst>
              <a:ext uri="{FF2B5EF4-FFF2-40B4-BE49-F238E27FC236}">
                <a16:creationId xmlns:a16="http://schemas.microsoft.com/office/drawing/2014/main" id="{859F1394-B22A-362A-CB50-908E05CCFC1E}"/>
              </a:ext>
            </a:extLst>
          </p:cNvPr>
          <p:cNvPicPr>
            <a:picLocks noChangeAspect="1"/>
          </p:cNvPicPr>
          <p:nvPr/>
        </p:nvPicPr>
        <p:blipFill>
          <a:blip r:embed="rId12"/>
          <a:stretch>
            <a:fillRect/>
          </a:stretch>
        </p:blipFill>
        <p:spPr>
          <a:xfrm>
            <a:off x="9062122" y="4795829"/>
            <a:ext cx="1618786" cy="1914007"/>
          </a:xfrm>
          <a:prstGeom prst="rect">
            <a:avLst/>
          </a:prstGeom>
        </p:spPr>
      </p:pic>
      <p:pic>
        <p:nvPicPr>
          <p:cNvPr id="4" name="Image 4" descr="Une image contenant texte, personne, pose&#10;&#10;Description générée automatiquement">
            <a:extLst>
              <a:ext uri="{FF2B5EF4-FFF2-40B4-BE49-F238E27FC236}">
                <a16:creationId xmlns:a16="http://schemas.microsoft.com/office/drawing/2014/main" id="{04ECD029-0F2E-587A-8183-51B15DA23E54}"/>
              </a:ext>
            </a:extLst>
          </p:cNvPr>
          <p:cNvPicPr>
            <a:picLocks noChangeAspect="1"/>
          </p:cNvPicPr>
          <p:nvPr/>
        </p:nvPicPr>
        <p:blipFill>
          <a:blip r:embed="rId13"/>
          <a:stretch>
            <a:fillRect/>
          </a:stretch>
        </p:blipFill>
        <p:spPr>
          <a:xfrm>
            <a:off x="445394" y="2716094"/>
            <a:ext cx="2473711" cy="3057342"/>
          </a:xfrm>
          <a:prstGeom prst="rect">
            <a:avLst/>
          </a:prstGeom>
        </p:spPr>
      </p:pic>
      <p:sp>
        <p:nvSpPr>
          <p:cNvPr id="10" name="ZoneTexte 9">
            <a:extLst>
              <a:ext uri="{FF2B5EF4-FFF2-40B4-BE49-F238E27FC236}">
                <a16:creationId xmlns:a16="http://schemas.microsoft.com/office/drawing/2014/main" id="{4A596D79-C5A5-0A2E-F1C1-512A12CA6D1D}"/>
              </a:ext>
            </a:extLst>
          </p:cNvPr>
          <p:cNvSpPr txBox="1"/>
          <p:nvPr/>
        </p:nvSpPr>
        <p:spPr>
          <a:xfrm>
            <a:off x="7945244" y="5608894"/>
            <a:ext cx="1124414" cy="36933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t>RFIE</a:t>
            </a:r>
          </a:p>
        </p:txBody>
      </p:sp>
      <p:sp>
        <p:nvSpPr>
          <p:cNvPr id="8" name="ZoneTexte 7">
            <a:extLst>
              <a:ext uri="{FF2B5EF4-FFF2-40B4-BE49-F238E27FC236}">
                <a16:creationId xmlns:a16="http://schemas.microsoft.com/office/drawing/2014/main" id="{D0861CCA-7FD8-A1C2-5543-55861CABA6F2}"/>
              </a:ext>
            </a:extLst>
          </p:cNvPr>
          <p:cNvSpPr txBox="1"/>
          <p:nvPr/>
        </p:nvSpPr>
        <p:spPr>
          <a:xfrm>
            <a:off x="390292" y="1411386"/>
            <a:ext cx="2007219" cy="369332"/>
          </a:xfrm>
          <a:prstGeom prst="rect">
            <a:avLst/>
          </a:prstGeom>
          <a:solidFill>
            <a:schemeClr val="tx1"/>
          </a:solidFill>
          <a:ln>
            <a:solidFill>
              <a:schemeClr val="tx1">
                <a:lumMod val="9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rgbClr val="1E5155"/>
                </a:solidFill>
              </a:rPr>
              <a:t>Il était une fois...</a:t>
            </a:r>
          </a:p>
        </p:txBody>
      </p:sp>
      <p:pic>
        <p:nvPicPr>
          <p:cNvPr id="21" name="Espace réservé du contenu 3"/>
          <p:cNvPicPr>
            <a:picLocks noGrp="1" noChangeAspect="1"/>
          </p:cNvPicPr>
          <p:nvPr>
            <p:ph idx="1"/>
          </p:nvPr>
        </p:nvPicPr>
        <p:blipFill>
          <a:blip r:embed="rId14"/>
          <a:stretch>
            <a:fillRect/>
          </a:stretch>
        </p:blipFill>
        <p:spPr>
          <a:xfrm rot="1370019">
            <a:off x="8193486" y="2155719"/>
            <a:ext cx="3279821" cy="1957833"/>
          </a:xfrm>
          <a:prstGeom prst="rect">
            <a:avLst/>
          </a:prstGeom>
        </p:spPr>
      </p:pic>
      <p:pic>
        <p:nvPicPr>
          <p:cNvPr id="11" name="Image 10"/>
          <p:cNvPicPr>
            <a:picLocks noChangeAspect="1"/>
          </p:cNvPicPr>
          <p:nvPr/>
        </p:nvPicPr>
        <p:blipFill>
          <a:blip r:embed="rId15"/>
          <a:stretch>
            <a:fillRect/>
          </a:stretch>
        </p:blipFill>
        <p:spPr>
          <a:xfrm>
            <a:off x="1730274" y="5630263"/>
            <a:ext cx="2075108" cy="821036"/>
          </a:xfrm>
          <a:prstGeom prst="rect">
            <a:avLst/>
          </a:prstGeom>
        </p:spPr>
      </p:pic>
    </p:spTree>
    <p:extLst>
      <p:ext uri="{BB962C8B-B14F-4D97-AF65-F5344CB8AC3E}">
        <p14:creationId xmlns:p14="http://schemas.microsoft.com/office/powerpoint/2010/main" val="242991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30</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2638214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387934" y="2069257"/>
            <a:ext cx="3278810" cy="1932196"/>
          </a:xfrm>
        </p:spPr>
        <p:txBody>
          <a:bodyPr anchor="ctr">
            <a:normAutofit fontScale="90000"/>
          </a:bodyPr>
          <a:lstStyle/>
          <a:p>
            <a:pPr algn="ctr"/>
            <a:r>
              <a:rPr lang="fr-FR" dirty="0">
                <a:solidFill>
                  <a:srgbClr val="F2F2F2"/>
                </a:solidFill>
              </a:rPr>
              <a:t>Les métiers en lien avec les ODD</a:t>
            </a:r>
          </a:p>
        </p:txBody>
      </p:sp>
      <p:sp>
        <p:nvSpPr>
          <p:cNvPr id="47" name="Rectangle 46">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31</a:t>
            </a:fld>
            <a:endParaRPr lang="en-US">
              <a:solidFill>
                <a:srgbClr val="FFFFFF"/>
              </a:solidFill>
            </a:endParaRPr>
          </a:p>
        </p:txBody>
      </p:sp>
      <p:pic>
        <p:nvPicPr>
          <p:cNvPr id="123" name="Espace réservé du contenu 122" descr="Une image contenant texte, clipart, émoticône, dessin humoristique&#10;&#10;Description générée automatiquement">
            <a:extLst>
              <a:ext uri="{FF2B5EF4-FFF2-40B4-BE49-F238E27FC236}">
                <a16:creationId xmlns:a16="http://schemas.microsoft.com/office/drawing/2014/main" id="{D8B5A154-8F50-CC60-BF02-0BC4746B95A1}"/>
              </a:ext>
            </a:extLst>
          </p:cNvPr>
          <p:cNvPicPr>
            <a:picLocks noGrp="1" noChangeAspect="1"/>
          </p:cNvPicPr>
          <p:nvPr>
            <p:ph idx="1"/>
          </p:nvPr>
        </p:nvPicPr>
        <p:blipFill>
          <a:blip r:embed="rId3"/>
          <a:stretch>
            <a:fillRect/>
          </a:stretch>
        </p:blipFill>
        <p:spPr>
          <a:xfrm>
            <a:off x="5356094" y="679572"/>
            <a:ext cx="4395866" cy="2631087"/>
          </a:xfrm>
        </p:spPr>
      </p:pic>
      <p:pic>
        <p:nvPicPr>
          <p:cNvPr id="3" name="Image 2"/>
          <p:cNvPicPr>
            <a:picLocks noChangeAspect="1"/>
          </p:cNvPicPr>
          <p:nvPr/>
        </p:nvPicPr>
        <p:blipFill>
          <a:blip r:embed="rId4"/>
          <a:stretch>
            <a:fillRect/>
          </a:stretch>
        </p:blipFill>
        <p:spPr>
          <a:xfrm>
            <a:off x="6693259" y="3766793"/>
            <a:ext cx="3023396" cy="1765877"/>
          </a:xfrm>
          <a:prstGeom prst="rect">
            <a:avLst/>
          </a:prstGeom>
        </p:spPr>
      </p:pic>
    </p:spTree>
    <p:extLst>
      <p:ext uri="{BB962C8B-B14F-4D97-AF65-F5344CB8AC3E}">
        <p14:creationId xmlns:p14="http://schemas.microsoft.com/office/powerpoint/2010/main" val="172871578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0B5EAD-E503-008F-FAE7-12E0D38099D6}"/>
              </a:ext>
            </a:extLst>
          </p:cNvPr>
          <p:cNvSpPr>
            <a:spLocks noGrp="1"/>
          </p:cNvSpPr>
          <p:nvPr>
            <p:ph type="sldNum" sz="quarter" idx="12"/>
          </p:nvPr>
        </p:nvSpPr>
        <p:spPr/>
        <p:txBody>
          <a:bodyPr/>
          <a:lstStyle/>
          <a:p>
            <a:fld id="{D57F1E4F-1CFF-5643-939E-02111984F565}" type="slidenum">
              <a:rPr lang="en-US" dirty="0"/>
              <a:t>32</a:t>
            </a:fld>
            <a:endParaRPr lang="en-US"/>
          </a:p>
        </p:txBody>
      </p:sp>
      <p:pic>
        <p:nvPicPr>
          <p:cNvPr id="6" name="Google Shape;124;p4"/>
          <p:cNvPicPr preferRelativeResize="0"/>
          <p:nvPr/>
        </p:nvPicPr>
        <p:blipFill>
          <a:blip r:embed="rId2">
            <a:alphaModFix/>
          </a:blip>
          <a:stretch>
            <a:fillRect/>
          </a:stretch>
        </p:blipFill>
        <p:spPr>
          <a:xfrm>
            <a:off x="1080119" y="679572"/>
            <a:ext cx="9712855" cy="5787601"/>
          </a:xfrm>
          <a:prstGeom prst="rect">
            <a:avLst/>
          </a:prstGeom>
          <a:noFill/>
          <a:ln>
            <a:noFill/>
          </a:ln>
        </p:spPr>
      </p:pic>
      <p:pic>
        <p:nvPicPr>
          <p:cNvPr id="8" name="Google Shape;126;p4"/>
          <p:cNvPicPr preferRelativeResize="0"/>
          <p:nvPr/>
        </p:nvPicPr>
        <p:blipFill>
          <a:blip r:embed="rId3">
            <a:alphaModFix/>
          </a:blip>
          <a:stretch>
            <a:fillRect/>
          </a:stretch>
        </p:blipFill>
        <p:spPr>
          <a:xfrm>
            <a:off x="6499965" y="610591"/>
            <a:ext cx="765601" cy="905650"/>
          </a:xfrm>
          <a:prstGeom prst="rect">
            <a:avLst/>
          </a:prstGeom>
          <a:noFill/>
          <a:ln>
            <a:noFill/>
          </a:ln>
        </p:spPr>
      </p:pic>
      <p:pic>
        <p:nvPicPr>
          <p:cNvPr id="10" name="Image 9" descr="Une image contenant cercle, ligne, diagramme, Caractère coloré&#10;&#10;Description générée automatiquement">
            <a:extLst>
              <a:ext uri="{FF2B5EF4-FFF2-40B4-BE49-F238E27FC236}">
                <a16:creationId xmlns:a16="http://schemas.microsoft.com/office/drawing/2014/main" id="{649F98D8-E635-5A3A-ECD8-B285BF40BBD2}"/>
              </a:ext>
            </a:extLst>
          </p:cNvPr>
          <p:cNvPicPr>
            <a:picLocks noChangeAspect="1"/>
          </p:cNvPicPr>
          <p:nvPr/>
        </p:nvPicPr>
        <p:blipFill>
          <a:blip r:embed="rId4"/>
          <a:stretch>
            <a:fillRect/>
          </a:stretch>
        </p:blipFill>
        <p:spPr>
          <a:xfrm rot="20245120">
            <a:off x="8187260" y="4580578"/>
            <a:ext cx="2181067" cy="1526345"/>
          </a:xfrm>
          <a:prstGeom prst="rect">
            <a:avLst/>
          </a:prstGeom>
        </p:spPr>
      </p:pic>
      <p:sp>
        <p:nvSpPr>
          <p:cNvPr id="4" name="ZoneTexte 3"/>
          <p:cNvSpPr txBox="1"/>
          <p:nvPr/>
        </p:nvSpPr>
        <p:spPr>
          <a:xfrm>
            <a:off x="1080119" y="680805"/>
            <a:ext cx="2761673" cy="400110"/>
          </a:xfrm>
          <a:prstGeom prst="rect">
            <a:avLst/>
          </a:prstGeom>
          <a:solidFill>
            <a:srgbClr val="F2DCDB"/>
          </a:solidFill>
          <a:ln>
            <a:solidFill>
              <a:srgbClr val="00B0F0"/>
            </a:solidFill>
          </a:ln>
        </p:spPr>
        <p:txBody>
          <a:bodyPr wrap="square" rtlCol="0">
            <a:spAutoFit/>
          </a:bodyPr>
          <a:lstStyle/>
          <a:p>
            <a:pPr algn="ctr"/>
            <a:r>
              <a:rPr lang="fr-BE" sz="2000" b="1" dirty="0">
                <a:solidFill>
                  <a:srgbClr val="1F497D"/>
                </a:solidFill>
              </a:rPr>
              <a:t>Consignes</a:t>
            </a:r>
          </a:p>
        </p:txBody>
      </p:sp>
    </p:spTree>
    <p:extLst>
      <p:ext uri="{BB962C8B-B14F-4D97-AF65-F5344CB8AC3E}">
        <p14:creationId xmlns:p14="http://schemas.microsoft.com/office/powerpoint/2010/main" val="143697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33</a:t>
            </a:fld>
            <a:endParaRPr lang="en-US"/>
          </a:p>
        </p:txBody>
      </p:sp>
      <p:sp>
        <p:nvSpPr>
          <p:cNvPr id="5" name="ZoneTexte 4">
            <a:extLst>
              <a:ext uri="{FF2B5EF4-FFF2-40B4-BE49-F238E27FC236}">
                <a16:creationId xmlns:a16="http://schemas.microsoft.com/office/drawing/2014/main" id="{FA9E6A34-742B-E40E-85E7-71B72E7ADAD5}"/>
              </a:ext>
            </a:extLst>
          </p:cNvPr>
          <p:cNvSpPr txBox="1"/>
          <p:nvPr/>
        </p:nvSpPr>
        <p:spPr>
          <a:xfrm>
            <a:off x="143793" y="153098"/>
            <a:ext cx="8390608" cy="6247864"/>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sz="2000" dirty="0">
              <a:solidFill>
                <a:schemeClr val="bg2"/>
              </a:solidFill>
            </a:endParaRPr>
          </a:p>
          <a:p>
            <a:pPr algn="ctr"/>
            <a:r>
              <a:rPr lang="fr-FR" sz="2000" u="sng" dirty="0">
                <a:solidFill>
                  <a:schemeClr val="bg2"/>
                </a:solidFill>
              </a:rPr>
              <a:t>1</a:t>
            </a:r>
            <a:r>
              <a:rPr lang="fr-FR" sz="2000" u="sng" baseline="30000" dirty="0">
                <a:solidFill>
                  <a:schemeClr val="bg2"/>
                </a:solidFill>
              </a:rPr>
              <a:t>er</a:t>
            </a:r>
            <a:r>
              <a:rPr lang="fr-FR" sz="2000" u="sng" dirty="0">
                <a:solidFill>
                  <a:schemeClr val="bg2"/>
                </a:solidFill>
              </a:rPr>
              <a:t> ROUND</a:t>
            </a:r>
          </a:p>
          <a:p>
            <a:pPr marL="285750" indent="-285750">
              <a:buFont typeface="Symbol" pitchFamily="2" charset="2"/>
              <a:buChar char="Þ"/>
            </a:pPr>
            <a:r>
              <a:rPr lang="fr-FR" sz="2000" dirty="0">
                <a:solidFill>
                  <a:schemeClr val="bg2"/>
                </a:solidFill>
              </a:rPr>
              <a:t>Les métiers en lien avec les ODD </a:t>
            </a:r>
          </a:p>
          <a:p>
            <a:pPr marL="285750" indent="-285750">
              <a:buFont typeface="Symbol" pitchFamily="2" charset="2"/>
              <a:buChar char="Þ"/>
            </a:pPr>
            <a:r>
              <a:rPr lang="fr-FR" sz="2000" dirty="0">
                <a:solidFill>
                  <a:schemeClr val="bg2"/>
                </a:solidFill>
              </a:rPr>
              <a:t>Trois ODD par table</a:t>
            </a:r>
          </a:p>
          <a:p>
            <a:r>
              <a:rPr lang="fr-FR" sz="2000" i="1" dirty="0">
                <a:solidFill>
                  <a:schemeClr val="bg2"/>
                </a:solidFill>
                <a:sym typeface="Wingdings" panose="05000000000000000000" pitchFamily="2" charset="2"/>
              </a:rPr>
              <a:t>                 Désignez un rapporteur</a:t>
            </a:r>
          </a:p>
          <a:p>
            <a:r>
              <a:rPr lang="fr-FR" sz="2000" i="1" dirty="0">
                <a:solidFill>
                  <a:schemeClr val="bg2"/>
                </a:solidFill>
                <a:sym typeface="Wingdings" panose="05000000000000000000" pitchFamily="2" charset="2"/>
              </a:rPr>
              <a:t>                 Ecrivez </a:t>
            </a:r>
            <a:r>
              <a:rPr lang="fr-FR" sz="2000" i="1" dirty="0">
                <a:solidFill>
                  <a:schemeClr val="bg2"/>
                </a:solidFill>
              </a:rPr>
              <a:t>sur la « nappe » vos idées et réflexions.</a:t>
            </a:r>
          </a:p>
          <a:p>
            <a:endParaRPr lang="fr-FR" sz="2000" dirty="0">
              <a:solidFill>
                <a:schemeClr val="bg2"/>
              </a:solidFill>
            </a:endParaRPr>
          </a:p>
          <a:p>
            <a:pPr algn="ctr"/>
            <a:r>
              <a:rPr lang="fr-FR" sz="2000" u="sng" dirty="0">
                <a:solidFill>
                  <a:schemeClr val="bg2"/>
                </a:solidFill>
              </a:rPr>
              <a:t>2ème ROUND</a:t>
            </a:r>
          </a:p>
          <a:p>
            <a:pPr marL="285750" indent="-285750">
              <a:buFont typeface="Symbol" pitchFamily="2" charset="2"/>
              <a:buChar char="Þ"/>
            </a:pPr>
            <a:r>
              <a:rPr lang="fr-FR" sz="2000" dirty="0">
                <a:solidFill>
                  <a:schemeClr val="bg2"/>
                </a:solidFill>
              </a:rPr>
              <a:t>Changement de table </a:t>
            </a:r>
          </a:p>
          <a:p>
            <a:pPr marL="285750" indent="-285750">
              <a:buFont typeface="Symbol" pitchFamily="2" charset="2"/>
              <a:buChar char="Þ"/>
            </a:pPr>
            <a:r>
              <a:rPr lang="fr-FR" sz="2000" dirty="0">
                <a:solidFill>
                  <a:schemeClr val="bg2"/>
                </a:solidFill>
              </a:rPr>
              <a:t>Présentation par le rapporteur des échanges du 1er groupe</a:t>
            </a:r>
          </a:p>
          <a:p>
            <a:pPr marL="285750" indent="-285750">
              <a:buFont typeface="Symbol" pitchFamily="2" charset="2"/>
              <a:buChar char="Þ"/>
            </a:pPr>
            <a:r>
              <a:rPr lang="fr-FR" sz="2000" dirty="0">
                <a:solidFill>
                  <a:schemeClr val="bg2"/>
                </a:solidFill>
              </a:rPr>
              <a:t>Amendement si nécessaire</a:t>
            </a:r>
          </a:p>
          <a:p>
            <a:pPr marL="285750" indent="-285750">
              <a:buFont typeface="Symbol" pitchFamily="2" charset="2"/>
              <a:buChar char="Þ"/>
            </a:pPr>
            <a:r>
              <a:rPr lang="fr-FR" sz="2000" dirty="0">
                <a:solidFill>
                  <a:schemeClr val="bg2"/>
                </a:solidFill>
              </a:rPr>
              <a:t>Ajout de nouveaux métiers</a:t>
            </a:r>
          </a:p>
          <a:p>
            <a:pPr marL="285750" indent="-285750">
              <a:buFont typeface="Symbol" pitchFamily="2" charset="2"/>
              <a:buChar char="Þ"/>
            </a:pPr>
            <a:endParaRPr lang="fr-FR" sz="2000" dirty="0">
              <a:solidFill>
                <a:schemeClr val="bg2"/>
              </a:solidFill>
            </a:endParaRPr>
          </a:p>
          <a:p>
            <a:pPr algn="ctr"/>
            <a:r>
              <a:rPr lang="fr-FR" sz="2000" u="sng" dirty="0">
                <a:solidFill>
                  <a:schemeClr val="bg2"/>
                </a:solidFill>
              </a:rPr>
              <a:t>3 </a:t>
            </a:r>
            <a:r>
              <a:rPr lang="fr-FR" sz="2000" u="sng" dirty="0" err="1">
                <a:solidFill>
                  <a:schemeClr val="bg2"/>
                </a:solidFill>
              </a:rPr>
              <a:t>ème</a:t>
            </a:r>
            <a:r>
              <a:rPr lang="fr-FR" sz="2000" u="sng" dirty="0">
                <a:solidFill>
                  <a:schemeClr val="bg2"/>
                </a:solidFill>
              </a:rPr>
              <a:t> ROUND</a:t>
            </a:r>
          </a:p>
          <a:p>
            <a:pPr marL="285750" indent="-285750">
              <a:buFont typeface="Symbol" pitchFamily="2" charset="2"/>
              <a:buChar char="Þ"/>
            </a:pPr>
            <a:r>
              <a:rPr lang="fr-FR" sz="2000" dirty="0">
                <a:solidFill>
                  <a:schemeClr val="bg2"/>
                </a:solidFill>
              </a:rPr>
              <a:t>Nouveau (dernier) changement de table</a:t>
            </a:r>
          </a:p>
          <a:p>
            <a:pPr marL="285750" indent="-285750">
              <a:buFont typeface="Symbol" pitchFamily="2" charset="2"/>
              <a:buChar char="Þ"/>
            </a:pPr>
            <a:r>
              <a:rPr lang="fr-FR" sz="2000" dirty="0">
                <a:solidFill>
                  <a:schemeClr val="bg2"/>
                </a:solidFill>
              </a:rPr>
              <a:t>Amendement et ajout</a:t>
            </a:r>
          </a:p>
          <a:p>
            <a:pPr marL="285750" indent="-285750">
              <a:buFont typeface="Symbol" pitchFamily="2" charset="2"/>
              <a:buChar char="Þ"/>
            </a:pPr>
            <a:r>
              <a:rPr lang="fr-FR" sz="2000" dirty="0">
                <a:solidFill>
                  <a:schemeClr val="bg2"/>
                </a:solidFill>
              </a:rPr>
              <a:t>Synthèse à l’ensemble du groupe</a:t>
            </a:r>
          </a:p>
          <a:p>
            <a:pPr marL="285750" indent="-285750">
              <a:buFont typeface="Symbol" pitchFamily="2" charset="2"/>
              <a:buChar char="Þ"/>
            </a:pPr>
            <a:endParaRPr lang="fr-FR" sz="2000" dirty="0">
              <a:solidFill>
                <a:schemeClr val="bg2"/>
              </a:solidFill>
            </a:endParaRPr>
          </a:p>
          <a:p>
            <a:pPr marL="285750" indent="-285750">
              <a:buFont typeface="Symbol" pitchFamily="2" charset="2"/>
              <a:buChar char="Þ"/>
            </a:pPr>
            <a:r>
              <a:rPr lang="fr-FR" sz="2000" b="1" i="1" dirty="0">
                <a:solidFill>
                  <a:srgbClr val="FFC000"/>
                </a:solidFill>
              </a:rPr>
              <a:t>Objectifs: Dépasser les biais cognitifs, utiliser l’intelligence collective, faire émerger de nouvelles idées.</a:t>
            </a:r>
          </a:p>
        </p:txBody>
      </p:sp>
      <p:pic>
        <p:nvPicPr>
          <p:cNvPr id="6" name="Image 5"/>
          <p:cNvPicPr>
            <a:picLocks noChangeAspect="1"/>
          </p:cNvPicPr>
          <p:nvPr/>
        </p:nvPicPr>
        <p:blipFill>
          <a:blip r:embed="rId2"/>
          <a:stretch>
            <a:fillRect/>
          </a:stretch>
        </p:blipFill>
        <p:spPr>
          <a:xfrm rot="1240811">
            <a:off x="8840841" y="1795303"/>
            <a:ext cx="3023396" cy="1765877"/>
          </a:xfrm>
          <a:prstGeom prst="rect">
            <a:avLst/>
          </a:prstGeom>
        </p:spPr>
      </p:pic>
      <p:sp>
        <p:nvSpPr>
          <p:cNvPr id="7" name="ZoneTexte 6">
            <a:extLst>
              <a:ext uri="{FF2B5EF4-FFF2-40B4-BE49-F238E27FC236}">
                <a16:creationId xmlns:a16="http://schemas.microsoft.com/office/drawing/2014/main" id="{05D857DF-3F09-2A9A-AEB7-5F8B03C08A20}"/>
              </a:ext>
            </a:extLst>
          </p:cNvPr>
          <p:cNvSpPr txBox="1"/>
          <p:nvPr/>
        </p:nvSpPr>
        <p:spPr>
          <a:xfrm rot="1114410">
            <a:off x="6599833" y="597092"/>
            <a:ext cx="1705393" cy="461665"/>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fr-FR" sz="1200" dirty="0"/>
              <a:t>TIMING </a:t>
            </a:r>
          </a:p>
          <a:p>
            <a:r>
              <a:rPr lang="fr-FR" sz="1200" dirty="0"/>
              <a:t>5 MINUTES/ROUND</a:t>
            </a:r>
          </a:p>
        </p:txBody>
      </p:sp>
      <p:pic>
        <p:nvPicPr>
          <p:cNvPr id="8" name="Espace réservé du contenu 122" descr="Une image contenant texte, clipart, émoticône, dessin humoristique&#10;&#10;Description générée automatiquement">
            <a:extLst>
              <a:ext uri="{FF2B5EF4-FFF2-40B4-BE49-F238E27FC236}">
                <a16:creationId xmlns:a16="http://schemas.microsoft.com/office/drawing/2014/main" id="{D8B5A154-8F50-CC60-BF02-0BC4746B95A1}"/>
              </a:ext>
            </a:extLst>
          </p:cNvPr>
          <p:cNvPicPr>
            <a:picLocks noChangeAspect="1"/>
          </p:cNvPicPr>
          <p:nvPr/>
        </p:nvPicPr>
        <p:blipFill>
          <a:blip r:embed="rId3"/>
          <a:stretch>
            <a:fillRect/>
          </a:stretch>
        </p:blipFill>
        <p:spPr>
          <a:xfrm>
            <a:off x="8761919" y="4426861"/>
            <a:ext cx="3181240" cy="1904089"/>
          </a:xfrm>
          <a:prstGeom prst="rect">
            <a:avLst/>
          </a:prstGeom>
        </p:spPr>
      </p:pic>
    </p:spTree>
    <p:extLst>
      <p:ext uri="{BB962C8B-B14F-4D97-AF65-F5344CB8AC3E}">
        <p14:creationId xmlns:p14="http://schemas.microsoft.com/office/powerpoint/2010/main" val="3975852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dirty="0" smtClean="0"/>
              <a:t>34</a:t>
            </a:fld>
            <a:endParaRPr lang="en-US" dirty="0"/>
          </a:p>
        </p:txBody>
      </p:sp>
      <p:sp>
        <p:nvSpPr>
          <p:cNvPr id="4" name="ZoneTexte 3"/>
          <p:cNvSpPr txBox="1"/>
          <p:nvPr/>
        </p:nvSpPr>
        <p:spPr>
          <a:xfrm>
            <a:off x="785463" y="612251"/>
            <a:ext cx="9443998" cy="954107"/>
          </a:xfrm>
          <a:prstGeom prst="rect">
            <a:avLst/>
          </a:prstGeom>
          <a:noFill/>
        </p:spPr>
        <p:txBody>
          <a:bodyPr wrap="square" lIns="91440" tIns="45720" rIns="91440" bIns="45720" rtlCol="0" anchor="t">
            <a:spAutoFit/>
          </a:bodyPr>
          <a:lstStyle/>
          <a:p>
            <a:pPr algn="ctr"/>
            <a:r>
              <a:rPr lang="fr-BE" sz="2800" dirty="0"/>
              <a:t>Les « métiers de demain », </a:t>
            </a:r>
          </a:p>
          <a:p>
            <a:pPr algn="ctr"/>
            <a:r>
              <a:rPr lang="fr-BE" sz="2800" dirty="0"/>
              <a:t>selon … </a:t>
            </a:r>
            <a:r>
              <a:rPr lang="fr-BE" sz="2800" dirty="0" err="1"/>
              <a:t>CHATgpt</a:t>
            </a:r>
            <a:endParaRPr lang="fr-BE" sz="2800" dirty="0"/>
          </a:p>
        </p:txBody>
      </p:sp>
      <p:sp>
        <p:nvSpPr>
          <p:cNvPr id="6" name="Rectangle 5"/>
          <p:cNvSpPr/>
          <p:nvPr/>
        </p:nvSpPr>
        <p:spPr>
          <a:xfrm>
            <a:off x="702128" y="1664865"/>
            <a:ext cx="10238014" cy="3970318"/>
          </a:xfrm>
          <a:prstGeom prst="rect">
            <a:avLst/>
          </a:prstGeom>
        </p:spPr>
        <p:txBody>
          <a:bodyPr wrap="square">
            <a:spAutoFit/>
          </a:bodyPr>
          <a:lstStyle/>
          <a:p>
            <a:r>
              <a:rPr lang="fr-FR">
                <a:latin typeface="Söhne"/>
              </a:rPr>
              <a:t>Prédire avec certitude les métiers de demain est difficile en raison de l'évolution constante de la technologie, de l'économie et de la société. Cependant, il existe des tendances émergentes qui peuvent influencer les métiers de l'avenir. Voici quelques domaines et métiers qui pourraient jouer un rôle important à l'avenir :</a:t>
            </a:r>
          </a:p>
          <a:p>
            <a:endParaRPr lang="fr-FR">
              <a:latin typeface="Söhne"/>
            </a:endParaRPr>
          </a:p>
          <a:p>
            <a:pPr>
              <a:buFont typeface="+mj-lt"/>
              <a:buAutoNum type="arabicPeriod"/>
            </a:pPr>
            <a:r>
              <a:rPr lang="fr-FR" b="1">
                <a:latin typeface="Söhne"/>
              </a:rPr>
              <a:t>Technologies de l'information et de l'informatique</a:t>
            </a:r>
            <a:r>
              <a:rPr lang="fr-FR">
                <a:latin typeface="Söhne"/>
              </a:rPr>
              <a:t> :</a:t>
            </a:r>
          </a:p>
          <a:p>
            <a:pPr marL="742950" lvl="1" indent="-285750">
              <a:buFont typeface="+mj-lt"/>
              <a:buAutoNum type="arabicPeriod"/>
            </a:pPr>
            <a:r>
              <a:rPr lang="fr-FR" dirty="0">
                <a:latin typeface="Söhne"/>
              </a:rPr>
              <a:t>Développeurs de logiciels et d'applications.</a:t>
            </a:r>
          </a:p>
          <a:p>
            <a:pPr marL="742950" lvl="1" indent="-285750">
              <a:buFont typeface="+mj-lt"/>
              <a:buAutoNum type="arabicPeriod"/>
            </a:pPr>
            <a:r>
              <a:rPr lang="fr-FR" dirty="0">
                <a:latin typeface="Söhne"/>
              </a:rPr>
              <a:t>Ingénieurs en intelligence artificielle et en machine </a:t>
            </a:r>
            <a:r>
              <a:rPr lang="fr-FR" dirty="0" err="1">
                <a:latin typeface="Söhne"/>
              </a:rPr>
              <a:t>learning</a:t>
            </a:r>
            <a:r>
              <a:rPr lang="fr-FR" dirty="0">
                <a:latin typeface="Söhne"/>
              </a:rPr>
              <a:t>.</a:t>
            </a:r>
          </a:p>
          <a:p>
            <a:pPr marL="742950" lvl="1" indent="-285750">
              <a:buFont typeface="+mj-lt"/>
              <a:buAutoNum type="arabicPeriod"/>
            </a:pPr>
            <a:r>
              <a:rPr lang="fr-FR" dirty="0">
                <a:latin typeface="Söhne"/>
              </a:rPr>
              <a:t>Experts en cybersécurité.</a:t>
            </a:r>
          </a:p>
          <a:p>
            <a:pPr marL="742950" lvl="1" indent="-285750">
              <a:buFont typeface="+mj-lt"/>
              <a:buAutoNum type="arabicPeriod"/>
            </a:pPr>
            <a:r>
              <a:rPr lang="fr-FR" dirty="0">
                <a:latin typeface="Söhne"/>
              </a:rPr>
              <a:t>Analystes de données et data </a:t>
            </a:r>
            <a:r>
              <a:rPr lang="fr-FR" dirty="0" err="1">
                <a:latin typeface="Söhne"/>
              </a:rPr>
              <a:t>scientists</a:t>
            </a:r>
            <a:r>
              <a:rPr lang="fr-FR" dirty="0">
                <a:latin typeface="Söhne"/>
              </a:rPr>
              <a:t>.</a:t>
            </a:r>
          </a:p>
          <a:p>
            <a:pPr>
              <a:buFont typeface="+mj-lt"/>
              <a:buAutoNum type="arabicPeriod"/>
            </a:pPr>
            <a:r>
              <a:rPr lang="fr-FR" b="1" dirty="0">
                <a:latin typeface="Söhne"/>
              </a:rPr>
              <a:t>Santé</a:t>
            </a:r>
            <a:r>
              <a:rPr lang="fr-FR" dirty="0">
                <a:latin typeface="Söhne"/>
              </a:rPr>
              <a:t> :</a:t>
            </a:r>
          </a:p>
          <a:p>
            <a:pPr marL="742950" lvl="1" indent="-285750">
              <a:buFont typeface="+mj-lt"/>
              <a:buAutoNum type="arabicPeriod"/>
            </a:pPr>
            <a:r>
              <a:rPr lang="fr-FR" dirty="0">
                <a:latin typeface="Söhne"/>
              </a:rPr>
              <a:t>Professionnels de la santé numérique.</a:t>
            </a:r>
          </a:p>
          <a:p>
            <a:pPr marL="742950" lvl="1" indent="-285750">
              <a:buFont typeface="+mj-lt"/>
              <a:buAutoNum type="arabicPeriod"/>
            </a:pPr>
            <a:r>
              <a:rPr lang="fr-FR" dirty="0">
                <a:latin typeface="Söhne"/>
              </a:rPr>
              <a:t>Gestionnaires de données de santé.</a:t>
            </a:r>
          </a:p>
          <a:p>
            <a:pPr marL="742950" lvl="1" indent="-285750">
              <a:buFont typeface="+mj-lt"/>
              <a:buAutoNum type="arabicPeriod"/>
            </a:pPr>
            <a:r>
              <a:rPr lang="fr-FR" dirty="0">
                <a:latin typeface="Söhne"/>
              </a:rPr>
              <a:t>Experts en télémédecine et en soins à distance.</a:t>
            </a:r>
            <a:endParaRPr lang="fr-FR" b="0" i="0" dirty="0">
              <a:effectLst/>
              <a:latin typeface="Söhne"/>
            </a:endParaRPr>
          </a:p>
        </p:txBody>
      </p:sp>
      <p:sp>
        <p:nvSpPr>
          <p:cNvPr id="2" name="ZoneTexte 1">
            <a:extLst>
              <a:ext uri="{FF2B5EF4-FFF2-40B4-BE49-F238E27FC236}">
                <a16:creationId xmlns:a16="http://schemas.microsoft.com/office/drawing/2014/main" id="{C577A8F5-1A81-0FD6-FA15-98BB86FCD581}"/>
              </a:ext>
            </a:extLst>
          </p:cNvPr>
          <p:cNvSpPr txBox="1"/>
          <p:nvPr/>
        </p:nvSpPr>
        <p:spPr>
          <a:xfrm rot="-900000">
            <a:off x="8127245" y="4248852"/>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188809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35</a:t>
            </a:fld>
            <a:endParaRPr lang="en-US"/>
          </a:p>
        </p:txBody>
      </p:sp>
      <p:sp>
        <p:nvSpPr>
          <p:cNvPr id="4" name="ZoneTexte 3"/>
          <p:cNvSpPr txBox="1"/>
          <p:nvPr/>
        </p:nvSpPr>
        <p:spPr>
          <a:xfrm>
            <a:off x="3021495" y="612251"/>
            <a:ext cx="5359180" cy="369332"/>
          </a:xfrm>
          <a:prstGeom prst="rect">
            <a:avLst/>
          </a:prstGeom>
          <a:noFill/>
        </p:spPr>
        <p:txBody>
          <a:bodyPr wrap="square" rtlCol="0">
            <a:spAutoFit/>
          </a:bodyPr>
          <a:lstStyle/>
          <a:p>
            <a:r>
              <a:rPr lang="fr-BE" dirty="0"/>
              <a:t>Les « métiers de demain », selon … </a:t>
            </a:r>
            <a:r>
              <a:rPr lang="fr-BE" dirty="0" err="1"/>
              <a:t>CHATgpt</a:t>
            </a:r>
            <a:endParaRPr lang="fr-BE" dirty="0"/>
          </a:p>
        </p:txBody>
      </p:sp>
      <p:sp>
        <p:nvSpPr>
          <p:cNvPr id="2" name="Rectangle 1"/>
          <p:cNvSpPr/>
          <p:nvPr/>
        </p:nvSpPr>
        <p:spPr>
          <a:xfrm>
            <a:off x="726621" y="981583"/>
            <a:ext cx="10570253" cy="5355312"/>
          </a:xfrm>
          <a:prstGeom prst="rect">
            <a:avLst/>
          </a:prstGeom>
        </p:spPr>
        <p:txBody>
          <a:bodyPr wrap="square">
            <a:spAutoFit/>
          </a:bodyPr>
          <a:lstStyle/>
          <a:p>
            <a:r>
              <a:rPr lang="fr-FR" b="1">
                <a:latin typeface="Söhne"/>
              </a:rPr>
              <a:t>3. Durabilité et environnement</a:t>
            </a:r>
            <a:r>
              <a:rPr lang="fr-FR">
                <a:latin typeface="Söhne"/>
              </a:rPr>
              <a:t> :</a:t>
            </a:r>
          </a:p>
          <a:p>
            <a:pPr marL="742950" lvl="1" indent="-285750">
              <a:buFont typeface="+mj-lt"/>
              <a:buAutoNum type="arabicPeriod"/>
            </a:pPr>
            <a:r>
              <a:rPr lang="fr-FR">
                <a:latin typeface="Söhne"/>
              </a:rPr>
              <a:t>Ingénieurs en énergies renouvelables.</a:t>
            </a:r>
          </a:p>
          <a:p>
            <a:pPr marL="742950" lvl="1" indent="-285750">
              <a:buFont typeface="+mj-lt"/>
              <a:buAutoNum type="arabicPeriod"/>
            </a:pPr>
            <a:r>
              <a:rPr lang="fr-FR">
                <a:latin typeface="Söhne"/>
              </a:rPr>
              <a:t>Spécialistes de la gestion de l'eau et des déchets.</a:t>
            </a:r>
          </a:p>
          <a:p>
            <a:pPr marL="742950" lvl="1" indent="-285750">
              <a:buFont typeface="+mj-lt"/>
              <a:buAutoNum type="arabicPeriod"/>
            </a:pPr>
            <a:r>
              <a:rPr lang="fr-FR">
                <a:latin typeface="Söhne"/>
              </a:rPr>
              <a:t>Experts en économie circulaire</a:t>
            </a:r>
          </a:p>
          <a:p>
            <a:r>
              <a:rPr lang="fr-FR" b="1">
                <a:latin typeface="Söhne"/>
              </a:rPr>
              <a:t>4. Intelligence artificielle et automatisation</a:t>
            </a:r>
            <a:r>
              <a:rPr lang="fr-FR">
                <a:latin typeface="Söhne"/>
              </a:rPr>
              <a:t> :</a:t>
            </a:r>
          </a:p>
          <a:p>
            <a:pPr marL="742950" lvl="1" indent="-285750">
              <a:buFont typeface="+mj-lt"/>
              <a:buAutoNum type="arabicPeriod"/>
            </a:pPr>
            <a:r>
              <a:rPr lang="fr-FR">
                <a:latin typeface="Söhne"/>
              </a:rPr>
              <a:t>Éthiciens de l'IA.</a:t>
            </a:r>
          </a:p>
          <a:p>
            <a:pPr marL="742950" lvl="1" indent="-285750">
              <a:buFont typeface="+mj-lt"/>
              <a:buAutoNum type="arabicPeriod"/>
            </a:pPr>
            <a:r>
              <a:rPr lang="fr-FR">
                <a:latin typeface="Söhne"/>
              </a:rPr>
              <a:t>Spécialistes de la robotique et de l'automatisation.</a:t>
            </a:r>
          </a:p>
          <a:p>
            <a:pPr marL="742950" lvl="1" indent="-285750">
              <a:buFont typeface="+mj-lt"/>
              <a:buAutoNum type="arabicPeriod"/>
            </a:pPr>
            <a:r>
              <a:rPr lang="fr-FR">
                <a:latin typeface="Söhne"/>
              </a:rPr>
              <a:t>Développeurs de </a:t>
            </a:r>
            <a:r>
              <a:rPr lang="fr-FR" err="1">
                <a:latin typeface="Söhne"/>
              </a:rPr>
              <a:t>chatbots</a:t>
            </a:r>
            <a:r>
              <a:rPr lang="fr-FR">
                <a:latin typeface="Söhne"/>
              </a:rPr>
              <a:t> et d'assistants virtuels.</a:t>
            </a:r>
          </a:p>
          <a:p>
            <a:r>
              <a:rPr lang="fr-FR" b="1">
                <a:latin typeface="Söhne"/>
              </a:rPr>
              <a:t>5. Secteur des sciences et de la recherche</a:t>
            </a:r>
            <a:r>
              <a:rPr lang="fr-FR">
                <a:latin typeface="Söhne"/>
              </a:rPr>
              <a:t> :</a:t>
            </a:r>
          </a:p>
          <a:p>
            <a:pPr marL="742950" lvl="1" indent="-285750">
              <a:buFont typeface="+mj-lt"/>
              <a:buAutoNum type="arabicPeriod"/>
            </a:pPr>
            <a:r>
              <a:rPr lang="fr-FR">
                <a:latin typeface="Söhne"/>
              </a:rPr>
              <a:t>Scientifiques de données.</a:t>
            </a:r>
          </a:p>
          <a:p>
            <a:pPr marL="742950" lvl="1" indent="-285750">
              <a:buFont typeface="+mj-lt"/>
              <a:buAutoNum type="arabicPeriod"/>
            </a:pPr>
            <a:r>
              <a:rPr lang="fr-FR">
                <a:latin typeface="Söhne"/>
              </a:rPr>
              <a:t>Chercheurs en biotechnologie et en génomique.</a:t>
            </a:r>
          </a:p>
          <a:p>
            <a:pPr marL="742950" lvl="1" indent="-285750">
              <a:buFont typeface="+mj-lt"/>
              <a:buAutoNum type="arabicPeriod"/>
            </a:pPr>
            <a:r>
              <a:rPr lang="fr-FR">
                <a:latin typeface="Söhne"/>
              </a:rPr>
              <a:t>Experts en recherche sur le climat.</a:t>
            </a:r>
          </a:p>
          <a:p>
            <a:r>
              <a:rPr lang="fr-FR" b="1">
                <a:latin typeface="Söhne"/>
              </a:rPr>
              <a:t>6. Éducation</a:t>
            </a:r>
            <a:r>
              <a:rPr lang="fr-FR">
                <a:latin typeface="Söhne"/>
              </a:rPr>
              <a:t> :</a:t>
            </a:r>
          </a:p>
          <a:p>
            <a:pPr marL="742950" lvl="1" indent="-285750">
              <a:buFont typeface="+mj-lt"/>
              <a:buAutoNum type="arabicPeriod"/>
            </a:pPr>
            <a:r>
              <a:rPr lang="fr-FR">
                <a:latin typeface="Söhne"/>
              </a:rPr>
              <a:t>Enseignants en ligne et concepteurs de programmes d'apprentissage en ligne.</a:t>
            </a:r>
          </a:p>
          <a:p>
            <a:pPr marL="742950" lvl="1" indent="-285750">
              <a:buFont typeface="+mj-lt"/>
              <a:buAutoNum type="arabicPeriod"/>
            </a:pPr>
            <a:r>
              <a:rPr lang="fr-FR">
                <a:latin typeface="Söhne"/>
              </a:rPr>
              <a:t>Spécialistes de la formation à distance et de la réalité virtuelle/augmentée.</a:t>
            </a:r>
          </a:p>
          <a:p>
            <a:r>
              <a:rPr lang="fr-FR" b="1">
                <a:latin typeface="Söhne"/>
              </a:rPr>
              <a:t>7. Secteur de la créativité</a:t>
            </a:r>
            <a:r>
              <a:rPr lang="fr-FR">
                <a:latin typeface="Söhne"/>
              </a:rPr>
              <a:t> :</a:t>
            </a:r>
          </a:p>
          <a:p>
            <a:pPr marL="742950" lvl="1" indent="-285750">
              <a:buFont typeface="+mj-lt"/>
              <a:buAutoNum type="arabicPeriod"/>
            </a:pPr>
            <a:r>
              <a:rPr lang="fr-FR">
                <a:latin typeface="Söhne"/>
              </a:rPr>
              <a:t>Créateurs de contenu numérique (vidéo, audio, écrit).</a:t>
            </a:r>
          </a:p>
          <a:p>
            <a:pPr marL="742950" lvl="1" indent="-285750">
              <a:buFont typeface="+mj-lt"/>
              <a:buAutoNum type="arabicPeriod"/>
            </a:pPr>
            <a:r>
              <a:rPr lang="fr-FR">
                <a:latin typeface="Söhne"/>
              </a:rPr>
              <a:t>Artistes et designers en réalité virtuelle/augmentée.</a:t>
            </a:r>
          </a:p>
          <a:p>
            <a:pPr marL="742950" lvl="1" indent="-285750">
              <a:buFont typeface="+mj-lt"/>
              <a:buAutoNum type="arabicPeriod"/>
            </a:pPr>
            <a:r>
              <a:rPr lang="fr-FR">
                <a:latin typeface="Söhne"/>
              </a:rPr>
              <a:t>Scénaristes et concepteurs de jeux vidéo</a:t>
            </a:r>
            <a:endParaRPr lang="fr-FR" b="0" i="0">
              <a:effectLst/>
              <a:latin typeface="Söhne"/>
            </a:endParaRPr>
          </a:p>
        </p:txBody>
      </p:sp>
      <p:sp>
        <p:nvSpPr>
          <p:cNvPr id="6" name="ZoneTexte 5">
            <a:extLst>
              <a:ext uri="{FF2B5EF4-FFF2-40B4-BE49-F238E27FC236}">
                <a16:creationId xmlns:a16="http://schemas.microsoft.com/office/drawing/2014/main" id="{80F8A936-87BB-7590-D68B-73000073C6C9}"/>
              </a:ext>
            </a:extLst>
          </p:cNvPr>
          <p:cNvSpPr txBox="1"/>
          <p:nvPr/>
        </p:nvSpPr>
        <p:spPr>
          <a:xfrm rot="-900000">
            <a:off x="7789966" y="2437541"/>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214528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57F1E4F-1CFF-5643-939E-02111984F565}" type="slidenum">
              <a:rPr lang="en-US" smtClean="0"/>
              <a:t>36</a:t>
            </a:fld>
            <a:endParaRPr lang="en-US"/>
          </a:p>
        </p:txBody>
      </p:sp>
      <p:sp>
        <p:nvSpPr>
          <p:cNvPr id="4" name="ZoneTexte 3"/>
          <p:cNvSpPr txBox="1"/>
          <p:nvPr/>
        </p:nvSpPr>
        <p:spPr>
          <a:xfrm>
            <a:off x="3021495" y="612251"/>
            <a:ext cx="5359180" cy="369332"/>
          </a:xfrm>
          <a:prstGeom prst="rect">
            <a:avLst/>
          </a:prstGeom>
          <a:noFill/>
        </p:spPr>
        <p:txBody>
          <a:bodyPr wrap="square" rtlCol="0">
            <a:spAutoFit/>
          </a:bodyPr>
          <a:lstStyle/>
          <a:p>
            <a:r>
              <a:rPr lang="fr-BE"/>
              <a:t>Les « métiers de demain », selon … </a:t>
            </a:r>
            <a:r>
              <a:rPr lang="fr-BE" err="1"/>
              <a:t>CHATgpt</a:t>
            </a:r>
            <a:r>
              <a:rPr lang="fr-BE"/>
              <a:t>*</a:t>
            </a:r>
          </a:p>
        </p:txBody>
      </p:sp>
      <p:sp>
        <p:nvSpPr>
          <p:cNvPr id="2" name="Rectangle 1"/>
          <p:cNvSpPr/>
          <p:nvPr/>
        </p:nvSpPr>
        <p:spPr>
          <a:xfrm>
            <a:off x="555881" y="796917"/>
            <a:ext cx="11166968" cy="5355312"/>
          </a:xfrm>
          <a:prstGeom prst="rect">
            <a:avLst/>
          </a:prstGeom>
        </p:spPr>
        <p:txBody>
          <a:bodyPr wrap="square">
            <a:spAutoFit/>
          </a:bodyPr>
          <a:lstStyle/>
          <a:p>
            <a:br>
              <a:rPr lang="fr-FR" b="1">
                <a:latin typeface="Söhne"/>
              </a:rPr>
            </a:br>
            <a:r>
              <a:rPr lang="fr-FR">
                <a:latin typeface="Söhne"/>
              </a:rPr>
              <a:t>.</a:t>
            </a:r>
          </a:p>
          <a:p>
            <a:r>
              <a:rPr lang="fr-FR" b="1">
                <a:latin typeface="Söhne"/>
              </a:rPr>
              <a:t>8. Secteur financier et économique</a:t>
            </a:r>
            <a:r>
              <a:rPr lang="fr-FR">
                <a:latin typeface="Söhne"/>
              </a:rPr>
              <a:t> :</a:t>
            </a:r>
          </a:p>
          <a:p>
            <a:pPr marL="742950" lvl="1" indent="-285750">
              <a:buFont typeface="+mj-lt"/>
              <a:buAutoNum type="arabicPeriod"/>
            </a:pPr>
            <a:r>
              <a:rPr lang="fr-FR">
                <a:latin typeface="Söhne"/>
              </a:rPr>
              <a:t>Analystes financiers spécialisés dans la </a:t>
            </a:r>
            <a:r>
              <a:rPr lang="fr-FR" err="1">
                <a:latin typeface="Söhne"/>
              </a:rPr>
              <a:t>fintech</a:t>
            </a:r>
            <a:r>
              <a:rPr lang="fr-FR">
                <a:latin typeface="Söhne"/>
              </a:rPr>
              <a:t>.</a:t>
            </a:r>
          </a:p>
          <a:p>
            <a:pPr marL="742950" lvl="1" indent="-285750">
              <a:buFont typeface="+mj-lt"/>
              <a:buAutoNum type="arabicPeriod"/>
            </a:pPr>
            <a:r>
              <a:rPr lang="fr-FR">
                <a:latin typeface="Söhne"/>
              </a:rPr>
              <a:t>Spécialistes en </a:t>
            </a:r>
            <a:r>
              <a:rPr lang="fr-FR" err="1">
                <a:latin typeface="Söhne"/>
              </a:rPr>
              <a:t>blockchain</a:t>
            </a:r>
            <a:r>
              <a:rPr lang="fr-FR">
                <a:latin typeface="Söhne"/>
              </a:rPr>
              <a:t> et </a:t>
            </a:r>
            <a:r>
              <a:rPr lang="fr-FR" err="1">
                <a:latin typeface="Söhne"/>
              </a:rPr>
              <a:t>cryptomonnaies</a:t>
            </a:r>
            <a:r>
              <a:rPr lang="fr-FR">
                <a:latin typeface="Söhne"/>
              </a:rPr>
              <a:t>.</a:t>
            </a:r>
          </a:p>
          <a:p>
            <a:pPr marL="742950" lvl="1" indent="-285750">
              <a:buFont typeface="+mj-lt"/>
              <a:buAutoNum type="arabicPeriod"/>
            </a:pPr>
            <a:r>
              <a:rPr lang="fr-FR">
                <a:latin typeface="Söhne"/>
              </a:rPr>
              <a:t>Experts en gestion des risques liés à la technologie.</a:t>
            </a:r>
          </a:p>
          <a:p>
            <a:r>
              <a:rPr lang="fr-FR" b="1">
                <a:latin typeface="Söhne"/>
              </a:rPr>
              <a:t>9. Mobilité</a:t>
            </a:r>
            <a:r>
              <a:rPr lang="fr-FR">
                <a:latin typeface="Söhne"/>
              </a:rPr>
              <a:t> :</a:t>
            </a:r>
          </a:p>
          <a:p>
            <a:pPr marL="742950" lvl="1" indent="-285750">
              <a:buFont typeface="+mj-lt"/>
              <a:buAutoNum type="arabicPeriod"/>
            </a:pPr>
            <a:r>
              <a:rPr lang="fr-FR">
                <a:latin typeface="Söhne"/>
              </a:rPr>
              <a:t>Ingénieurs en véhicules autonomes.</a:t>
            </a:r>
          </a:p>
          <a:p>
            <a:pPr marL="742950" lvl="1" indent="-285750">
              <a:buFont typeface="+mj-lt"/>
              <a:buAutoNum type="arabicPeriod"/>
            </a:pPr>
            <a:r>
              <a:rPr lang="fr-FR">
                <a:latin typeface="Söhne"/>
              </a:rPr>
              <a:t>Spécialistes de la gestion du trafic et de la logistique.</a:t>
            </a:r>
          </a:p>
          <a:p>
            <a:pPr marL="742950" lvl="1" indent="-285750">
              <a:buFont typeface="+mj-lt"/>
              <a:buAutoNum type="arabicPeriod"/>
            </a:pPr>
            <a:r>
              <a:rPr lang="fr-FR">
                <a:latin typeface="Söhne"/>
              </a:rPr>
              <a:t>Développeurs de solutions de mobilité durable.</a:t>
            </a:r>
          </a:p>
          <a:p>
            <a:r>
              <a:rPr lang="fr-FR" b="1">
                <a:latin typeface="Söhne"/>
              </a:rPr>
              <a:t>10. Secteur de la santé mentale et du bien-être</a:t>
            </a:r>
            <a:r>
              <a:rPr lang="fr-FR">
                <a:latin typeface="Söhne"/>
              </a:rPr>
              <a:t> :</a:t>
            </a:r>
          </a:p>
          <a:p>
            <a:pPr marL="742950" lvl="1" indent="-285750">
              <a:buFont typeface="+mj-lt"/>
              <a:buAutoNum type="arabicPeriod"/>
            </a:pPr>
            <a:r>
              <a:rPr lang="fr-FR">
                <a:latin typeface="Söhne"/>
              </a:rPr>
              <a:t>Psychologues en ligne.</a:t>
            </a:r>
          </a:p>
          <a:p>
            <a:pPr marL="742950" lvl="1" indent="-285750">
              <a:buFont typeface="+mj-lt"/>
              <a:buAutoNum type="arabicPeriod"/>
            </a:pPr>
            <a:r>
              <a:rPr lang="fr-FR" err="1">
                <a:latin typeface="Söhne"/>
              </a:rPr>
              <a:t>Coachs</a:t>
            </a:r>
            <a:r>
              <a:rPr lang="fr-FR">
                <a:latin typeface="Söhne"/>
              </a:rPr>
              <a:t> de bien-être et de développement personnel.</a:t>
            </a:r>
          </a:p>
          <a:p>
            <a:pPr marL="742950" lvl="1" indent="-285750">
              <a:buFont typeface="+mj-lt"/>
              <a:buAutoNum type="arabicPeriod"/>
            </a:pPr>
            <a:r>
              <a:rPr lang="fr-FR">
                <a:latin typeface="Söhne"/>
              </a:rPr>
              <a:t>Experts en gestion du stress et de la santé mentale.</a:t>
            </a:r>
          </a:p>
          <a:p>
            <a:pPr lvl="1"/>
            <a:endParaRPr lang="fr-FR">
              <a:latin typeface="Söhne"/>
            </a:endParaRPr>
          </a:p>
          <a:p>
            <a:r>
              <a:rPr lang="fr-FR">
                <a:latin typeface="Söhne"/>
              </a:rPr>
              <a:t>Il est important de noter que les compétences transférables, telles que la pensée critique, la résolution de problèmes, la créativité et la communication, seront toujours précieuses quel que soit le domaine. Les individus devront également être prêts à s'adapter et à apprendre de nouvelles compétences tout au long de leur carrière pour rester pertinents sur le marché du travail en constante évolution.</a:t>
            </a:r>
            <a:endParaRPr lang="fr-FR" b="0" i="0">
              <a:effectLst/>
              <a:latin typeface="Söhne"/>
            </a:endParaRPr>
          </a:p>
        </p:txBody>
      </p:sp>
      <p:sp>
        <p:nvSpPr>
          <p:cNvPr id="5" name="ZoneTexte 4"/>
          <p:cNvSpPr txBox="1"/>
          <p:nvPr/>
        </p:nvSpPr>
        <p:spPr>
          <a:xfrm>
            <a:off x="1065475" y="6281530"/>
            <a:ext cx="11187485" cy="369332"/>
          </a:xfrm>
          <a:prstGeom prst="rect">
            <a:avLst/>
          </a:prstGeom>
          <a:noFill/>
        </p:spPr>
        <p:txBody>
          <a:bodyPr wrap="square" lIns="91440" tIns="45720" rIns="91440" bIns="45720" rtlCol="0" anchor="t">
            <a:spAutoFit/>
          </a:bodyPr>
          <a:lstStyle/>
          <a:p>
            <a:r>
              <a:rPr lang="fr-BE" i="1" dirty="0">
                <a:solidFill>
                  <a:schemeClr val="tx1">
                    <a:lumMod val="75000"/>
                  </a:schemeClr>
                </a:solidFill>
              </a:rPr>
              <a:t>Il en existe bien sûr bien d’autres et la réponse sera différente en fonction de la question posée…</a:t>
            </a:r>
          </a:p>
        </p:txBody>
      </p:sp>
      <p:sp>
        <p:nvSpPr>
          <p:cNvPr id="7" name="ZoneTexte 6">
            <a:extLst>
              <a:ext uri="{FF2B5EF4-FFF2-40B4-BE49-F238E27FC236}">
                <a16:creationId xmlns:a16="http://schemas.microsoft.com/office/drawing/2014/main" id="{4DD8B238-1D4C-F0FD-149D-A663FD2DD5A7}"/>
              </a:ext>
            </a:extLst>
          </p:cNvPr>
          <p:cNvSpPr txBox="1"/>
          <p:nvPr/>
        </p:nvSpPr>
        <p:spPr>
          <a:xfrm rot="-900000">
            <a:off x="7789966" y="2437541"/>
            <a:ext cx="3611770" cy="954107"/>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dirty="0"/>
              <a:t>En cohérence </a:t>
            </a:r>
            <a:endParaRPr lang="fr-FR"/>
          </a:p>
          <a:p>
            <a:pPr algn="ctr"/>
            <a:r>
              <a:rPr lang="fr-FR" sz="2800" b="1" dirty="0"/>
              <a:t>avec les ODD ?</a:t>
            </a:r>
            <a:endParaRPr lang="fr-FR"/>
          </a:p>
        </p:txBody>
      </p:sp>
    </p:spTree>
    <p:extLst>
      <p:ext uri="{BB962C8B-B14F-4D97-AF65-F5344CB8AC3E}">
        <p14:creationId xmlns:p14="http://schemas.microsoft.com/office/powerpoint/2010/main" val="89335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37</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9488680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57">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 name="Oval 59">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4" name="Picture 63">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6" name="Rectangle 65">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349823" y="2669875"/>
            <a:ext cx="4910160" cy="3329581"/>
          </a:xfrm>
        </p:spPr>
        <p:txBody>
          <a:bodyPr vert="horz" lIns="91440" tIns="45720" rIns="91440" bIns="45720" rtlCol="0" anchor="b">
            <a:normAutofit fontScale="90000"/>
          </a:bodyPr>
          <a:lstStyle/>
          <a:p>
            <a:pPr>
              <a:lnSpc>
                <a:spcPct val="90000"/>
              </a:lnSpc>
            </a:pPr>
            <a:r>
              <a:rPr lang="en-US" sz="5500" dirty="0"/>
              <a:t>Mettons-nous </a:t>
            </a:r>
            <a:r>
              <a:rPr lang="en-US" sz="5500" dirty="0" err="1"/>
              <a:t>en</a:t>
            </a:r>
            <a:r>
              <a:rPr lang="en-US" sz="5500" dirty="0"/>
              <a:t> </a:t>
            </a:r>
            <a:r>
              <a:rPr lang="en-US" sz="5500" dirty="0" err="1"/>
              <a:t>projet</a:t>
            </a:r>
            <a:r>
              <a:rPr lang="en-US" sz="5500" dirty="0"/>
              <a:t>: </a:t>
            </a:r>
            <a:br>
              <a:rPr lang="en-US" sz="5500" dirty="0"/>
            </a:br>
            <a:br>
              <a:rPr lang="en-US" sz="7200" dirty="0"/>
            </a:br>
            <a:r>
              <a:rPr lang="en-US" sz="3000" dirty="0"/>
              <a:t>Quel(s) </a:t>
            </a:r>
            <a:r>
              <a:rPr lang="en-US" sz="3000" dirty="0" err="1"/>
              <a:t>projet</a:t>
            </a:r>
            <a:r>
              <a:rPr lang="en-US" sz="3000" dirty="0"/>
              <a:t>(s), quelle(s)action(s) </a:t>
            </a:r>
            <a:r>
              <a:rPr lang="en-US" sz="3000" dirty="0" err="1"/>
              <a:t>pourriez-vous</a:t>
            </a:r>
            <a:r>
              <a:rPr lang="en-US" sz="3000" dirty="0"/>
              <a:t> </a:t>
            </a:r>
            <a:r>
              <a:rPr lang="en-US" sz="3000" dirty="0" err="1"/>
              <a:t>mettre</a:t>
            </a:r>
            <a:r>
              <a:rPr lang="en-US" sz="3000" dirty="0"/>
              <a:t> </a:t>
            </a:r>
            <a:r>
              <a:rPr lang="en-US" sz="3000" dirty="0" err="1"/>
              <a:t>en</a:t>
            </a:r>
            <a:r>
              <a:rPr lang="en-US" sz="3000" dirty="0"/>
              <a:t> place </a:t>
            </a:r>
            <a:r>
              <a:rPr lang="en-US" sz="3000" dirty="0" err="1"/>
              <a:t>afin</a:t>
            </a:r>
            <a:r>
              <a:rPr lang="en-US" sz="3000" dirty="0"/>
              <a:t> de faire </a:t>
            </a:r>
            <a:r>
              <a:rPr lang="en-US" sz="3000" dirty="0" err="1"/>
              <a:t>rencontrer</a:t>
            </a:r>
            <a:r>
              <a:rPr lang="en-US" sz="3000" dirty="0"/>
              <a:t> </a:t>
            </a:r>
            <a:r>
              <a:rPr lang="en-US" sz="3000" dirty="0" err="1"/>
              <a:t>ces</a:t>
            </a:r>
            <a:r>
              <a:rPr lang="en-US" sz="3000" dirty="0"/>
              <a:t> deux </a:t>
            </a:r>
            <a:r>
              <a:rPr lang="en-US" sz="3000" dirty="0" err="1"/>
              <a:t>défis</a:t>
            </a:r>
            <a:r>
              <a:rPr lang="en-US" sz="3000" dirty="0"/>
              <a:t> </a:t>
            </a:r>
            <a:r>
              <a:rPr lang="en-US" sz="3000" dirty="0" err="1"/>
              <a:t>sociétaux</a:t>
            </a:r>
            <a:r>
              <a:rPr lang="en-US" sz="3000" dirty="0"/>
              <a:t>?</a:t>
            </a:r>
            <a:br>
              <a:rPr lang="en-US" sz="3000" dirty="0"/>
            </a:br>
            <a:endParaRPr lang="en-US" sz="7200" dirty="0"/>
          </a:p>
        </p:txBody>
      </p:sp>
      <p:sp>
        <p:nvSpPr>
          <p:cNvPr id="68" name="Freeform: Shape 67">
            <a:extLst>
              <a:ext uri="{FF2B5EF4-FFF2-40B4-BE49-F238E27FC236}">
                <a16:creationId xmlns:a16="http://schemas.microsoft.com/office/drawing/2014/main" id="{BC9CB508-FF90-4201-B852-19409B06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5" y="480824"/>
            <a:ext cx="6858001" cy="5896353"/>
          </a:xfrm>
          <a:custGeom>
            <a:avLst/>
            <a:gdLst>
              <a:gd name="connsiteX0" fmla="*/ 6858001 w 6858001"/>
              <a:gd name="connsiteY0" fmla="*/ 1177 h 5896353"/>
              <a:gd name="connsiteX1" fmla="*/ 6858001 w 6858001"/>
              <a:gd name="connsiteY1" fmla="*/ 1344715 h 5896353"/>
              <a:gd name="connsiteX2" fmla="*/ 6858000 w 6858001"/>
              <a:gd name="connsiteY2" fmla="*/ 1344715 h 5896353"/>
              <a:gd name="connsiteX3" fmla="*/ 6858000 w 6858001"/>
              <a:gd name="connsiteY3" fmla="*/ 5896353 h 5896353"/>
              <a:gd name="connsiteX4" fmla="*/ 0 w 6858001"/>
              <a:gd name="connsiteY4" fmla="*/ 5896352 h 5896353"/>
              <a:gd name="connsiteX5" fmla="*/ 0 w 6858001"/>
              <a:gd name="connsiteY5" fmla="*/ 904460 h 5896353"/>
              <a:gd name="connsiteX6" fmla="*/ 1 w 6858001"/>
              <a:gd name="connsiteY6" fmla="*/ 904460 h 5896353"/>
              <a:gd name="connsiteX7" fmla="*/ 1 w 6858001"/>
              <a:gd name="connsiteY7" fmla="*/ 0 h 5896353"/>
              <a:gd name="connsiteX8" fmla="*/ 40463 w 6858001"/>
              <a:gd name="connsiteY8" fmla="*/ 5883 h 5896353"/>
              <a:gd name="connsiteX9" fmla="*/ 159107 w 6858001"/>
              <a:gd name="connsiteY9" fmla="*/ 23196 h 5896353"/>
              <a:gd name="connsiteX10" fmla="*/ 245518 w 6858001"/>
              <a:gd name="connsiteY10" fmla="*/ 35299 h 5896353"/>
              <a:gd name="connsiteX11" fmla="*/ 348388 w 6858001"/>
              <a:gd name="connsiteY11" fmla="*/ 48073 h 5896353"/>
              <a:gd name="connsiteX12" fmla="*/ 470460 w 6858001"/>
              <a:gd name="connsiteY12" fmla="*/ 63369 h 5896353"/>
              <a:gd name="connsiteX13" fmla="*/ 605563 w 6858001"/>
              <a:gd name="connsiteY13" fmla="*/ 79506 h 5896353"/>
              <a:gd name="connsiteX14" fmla="*/ 757810 w 6858001"/>
              <a:gd name="connsiteY14" fmla="*/ 96483 h 5896353"/>
              <a:gd name="connsiteX15" fmla="*/ 923774 w 6858001"/>
              <a:gd name="connsiteY15" fmla="*/ 114469 h 5896353"/>
              <a:gd name="connsiteX16" fmla="*/ 1104139 w 6858001"/>
              <a:gd name="connsiteY16" fmla="*/ 132454 h 5896353"/>
              <a:gd name="connsiteX17" fmla="*/ 1296163 w 6858001"/>
              <a:gd name="connsiteY17" fmla="*/ 150776 h 5896353"/>
              <a:gd name="connsiteX18" fmla="*/ 1503275 w 6858001"/>
              <a:gd name="connsiteY18" fmla="*/ 167753 h 5896353"/>
              <a:gd name="connsiteX19" fmla="*/ 1719988 w 6858001"/>
              <a:gd name="connsiteY19" fmla="*/ 184058 h 5896353"/>
              <a:gd name="connsiteX20" fmla="*/ 1949045 w 6858001"/>
              <a:gd name="connsiteY20" fmla="*/ 198849 h 5896353"/>
              <a:gd name="connsiteX21" fmla="*/ 2187703 w 6858001"/>
              <a:gd name="connsiteY21" fmla="*/ 212969 h 5896353"/>
              <a:gd name="connsiteX22" fmla="*/ 2436649 w 6858001"/>
              <a:gd name="connsiteY22" fmla="*/ 226248 h 5896353"/>
              <a:gd name="connsiteX23" fmla="*/ 2564208 w 6858001"/>
              <a:gd name="connsiteY23" fmla="*/ 230955 h 5896353"/>
              <a:gd name="connsiteX24" fmla="*/ 2694509 w 6858001"/>
              <a:gd name="connsiteY24" fmla="*/ 236165 h 5896353"/>
              <a:gd name="connsiteX25" fmla="*/ 2826868 w 6858001"/>
              <a:gd name="connsiteY25" fmla="*/ 241040 h 5896353"/>
              <a:gd name="connsiteX26" fmla="*/ 2959914 w 6858001"/>
              <a:gd name="connsiteY26" fmla="*/ 244234 h 5896353"/>
              <a:gd name="connsiteX27" fmla="*/ 3095702 w 6858001"/>
              <a:gd name="connsiteY27" fmla="*/ 247091 h 5896353"/>
              <a:gd name="connsiteX28" fmla="*/ 3232862 w 6858001"/>
              <a:gd name="connsiteY28" fmla="*/ 250117 h 5896353"/>
              <a:gd name="connsiteX29" fmla="*/ 3372765 w 6858001"/>
              <a:gd name="connsiteY29" fmla="*/ 252134 h 5896353"/>
              <a:gd name="connsiteX30" fmla="*/ 3514040 w 6858001"/>
              <a:gd name="connsiteY30" fmla="*/ 252134 h 5896353"/>
              <a:gd name="connsiteX31" fmla="*/ 3656686 w 6858001"/>
              <a:gd name="connsiteY31" fmla="*/ 253142 h 5896353"/>
              <a:gd name="connsiteX32" fmla="*/ 3800704 w 6858001"/>
              <a:gd name="connsiteY32" fmla="*/ 252134 h 5896353"/>
              <a:gd name="connsiteX33" fmla="*/ 3946780 w 6858001"/>
              <a:gd name="connsiteY33" fmla="*/ 250117 h 5896353"/>
              <a:gd name="connsiteX34" fmla="*/ 4092855 w 6858001"/>
              <a:gd name="connsiteY34" fmla="*/ 248268 h 5896353"/>
              <a:gd name="connsiteX35" fmla="*/ 4240988 w 6858001"/>
              <a:gd name="connsiteY35" fmla="*/ 244234 h 5896353"/>
              <a:gd name="connsiteX36" fmla="*/ 4390492 w 6858001"/>
              <a:gd name="connsiteY36" fmla="*/ 240032 h 5896353"/>
              <a:gd name="connsiteX37" fmla="*/ 4539997 w 6858001"/>
              <a:gd name="connsiteY37" fmla="*/ 235157 h 5896353"/>
              <a:gd name="connsiteX38" fmla="*/ 4690873 w 6858001"/>
              <a:gd name="connsiteY38" fmla="*/ 228266 h 5896353"/>
              <a:gd name="connsiteX39" fmla="*/ 4843120 w 6858001"/>
              <a:gd name="connsiteY39" fmla="*/ 220029 h 5896353"/>
              <a:gd name="connsiteX40" fmla="*/ 4996054 w 6858001"/>
              <a:gd name="connsiteY40" fmla="*/ 212129 h 5896353"/>
              <a:gd name="connsiteX41" fmla="*/ 5148987 w 6858001"/>
              <a:gd name="connsiteY41" fmla="*/ 202044 h 5896353"/>
              <a:gd name="connsiteX42" fmla="*/ 5303978 w 6858001"/>
              <a:gd name="connsiteY42" fmla="*/ 189941 h 5896353"/>
              <a:gd name="connsiteX43" fmla="*/ 5456911 w 6858001"/>
              <a:gd name="connsiteY43" fmla="*/ 177839 h 5896353"/>
              <a:gd name="connsiteX44" fmla="*/ 5612588 w 6858001"/>
              <a:gd name="connsiteY44" fmla="*/ 163887 h 5896353"/>
              <a:gd name="connsiteX45" fmla="*/ 5768950 w 6858001"/>
              <a:gd name="connsiteY45" fmla="*/ 148591 h 5896353"/>
              <a:gd name="connsiteX46" fmla="*/ 5923255 w 6858001"/>
              <a:gd name="connsiteY46" fmla="*/ 132455 h 5896353"/>
              <a:gd name="connsiteX47" fmla="*/ 6079618 w 6858001"/>
              <a:gd name="connsiteY47" fmla="*/ 113629 h 5896353"/>
              <a:gd name="connsiteX48" fmla="*/ 6235294 w 6858001"/>
              <a:gd name="connsiteY48" fmla="*/ 93458 h 5896353"/>
              <a:gd name="connsiteX49" fmla="*/ 6391657 w 6858001"/>
              <a:gd name="connsiteY49" fmla="*/ 73455 h 5896353"/>
              <a:gd name="connsiteX50" fmla="*/ 6547333 w 6858001"/>
              <a:gd name="connsiteY50" fmla="*/ 50091 h 5896353"/>
              <a:gd name="connsiteX51" fmla="*/ 6702324 w 6858001"/>
              <a:gd name="connsiteY51" fmla="*/ 26222 h 58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3">
                <a:moveTo>
                  <a:pt x="6858001" y="1177"/>
                </a:moveTo>
                <a:lnTo>
                  <a:pt x="6858001" y="1344715"/>
                </a:lnTo>
                <a:lnTo>
                  <a:pt x="6858000" y="1344715"/>
                </a:lnTo>
                <a:lnTo>
                  <a:pt x="6858000" y="5896353"/>
                </a:lnTo>
                <a:lnTo>
                  <a:pt x="0" y="5896352"/>
                </a:lnTo>
                <a:lnTo>
                  <a:pt x="0" y="904460"/>
                </a:lnTo>
                <a:lnTo>
                  <a:pt x="1" y="904460"/>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70" name="Freeform 8">
            <a:extLst>
              <a:ext uri="{FF2B5EF4-FFF2-40B4-BE49-F238E27FC236}">
                <a16:creationId xmlns:a16="http://schemas.microsoft.com/office/drawing/2014/main" id="{67B72EB2-444A-42B0-BE12-6EA274B22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2" name="Rectangle 71">
            <a:extLst>
              <a:ext uri="{FF2B5EF4-FFF2-40B4-BE49-F238E27FC236}">
                <a16:creationId xmlns:a16="http://schemas.microsoft.com/office/drawing/2014/main" id="{769CD228-D5CA-4C29-A9D1-4C919760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38</a:t>
            </a:fld>
            <a:endParaRPr lang="en-US"/>
          </a:p>
        </p:txBody>
      </p:sp>
      <p:pic>
        <p:nvPicPr>
          <p:cNvPr id="6" name="Espace réservé du contenu 5" descr="Une image contenant motif, carré, pixel&#10;&#10;Description générée automatiquement">
            <a:extLst>
              <a:ext uri="{FF2B5EF4-FFF2-40B4-BE49-F238E27FC236}">
                <a16:creationId xmlns:a16="http://schemas.microsoft.com/office/drawing/2014/main" id="{38BC8791-BD7A-A5ED-8B07-B75EB4339BD6}"/>
              </a:ext>
            </a:extLst>
          </p:cNvPr>
          <p:cNvPicPr>
            <a:picLocks noGrp="1" noChangeAspect="1"/>
          </p:cNvPicPr>
          <p:nvPr>
            <p:ph idx="1"/>
          </p:nvPr>
        </p:nvPicPr>
        <p:blipFill>
          <a:blip r:embed="rId8"/>
          <a:stretch>
            <a:fillRect/>
          </a:stretch>
        </p:blipFill>
        <p:spPr>
          <a:xfrm>
            <a:off x="8003146" y="2946816"/>
            <a:ext cx="2197575" cy="2175514"/>
          </a:xfrm>
          <a:prstGeom prst="rect">
            <a:avLst/>
          </a:prstGeom>
          <a:effectLst/>
        </p:spPr>
      </p:pic>
      <p:pic>
        <p:nvPicPr>
          <p:cNvPr id="7" name="Image 6" descr="Une image contenant Police, logo, Graphique, texte&#10;&#10;Description générée automatiquement">
            <a:extLst>
              <a:ext uri="{FF2B5EF4-FFF2-40B4-BE49-F238E27FC236}">
                <a16:creationId xmlns:a16="http://schemas.microsoft.com/office/drawing/2014/main" id="{270C81EF-25E9-53DC-2071-67117A82EB02}"/>
              </a:ext>
            </a:extLst>
          </p:cNvPr>
          <p:cNvPicPr>
            <a:picLocks noChangeAspect="1"/>
          </p:cNvPicPr>
          <p:nvPr/>
        </p:nvPicPr>
        <p:blipFill>
          <a:blip r:embed="rId9"/>
          <a:stretch>
            <a:fillRect/>
          </a:stretch>
        </p:blipFill>
        <p:spPr>
          <a:xfrm>
            <a:off x="8081715" y="5177345"/>
            <a:ext cx="2127879" cy="1288596"/>
          </a:xfrm>
          <a:prstGeom prst="rect">
            <a:avLst/>
          </a:prstGeom>
          <a:effectLst/>
        </p:spPr>
      </p:pic>
      <p:pic>
        <p:nvPicPr>
          <p:cNvPr id="9" name="Image 8" descr="Une image contenant Police, Bleu électrique, logo, Graphique&#10;&#10;Description générée automatiquement">
            <a:extLst>
              <a:ext uri="{FF2B5EF4-FFF2-40B4-BE49-F238E27FC236}">
                <a16:creationId xmlns:a16="http://schemas.microsoft.com/office/drawing/2014/main" id="{14A742A3-94CA-46D8-F8BA-03BFEE601215}"/>
              </a:ext>
            </a:extLst>
          </p:cNvPr>
          <p:cNvPicPr>
            <a:picLocks noChangeAspect="1"/>
          </p:cNvPicPr>
          <p:nvPr/>
        </p:nvPicPr>
        <p:blipFill>
          <a:blip r:embed="rId10"/>
          <a:stretch>
            <a:fillRect/>
          </a:stretch>
        </p:blipFill>
        <p:spPr>
          <a:xfrm>
            <a:off x="7573242" y="1491554"/>
            <a:ext cx="2935224" cy="984846"/>
          </a:xfrm>
          <a:prstGeom prst="rect">
            <a:avLst/>
          </a:prstGeom>
          <a:effectLst/>
        </p:spPr>
      </p:pic>
      <p:sp>
        <p:nvSpPr>
          <p:cNvPr id="8" name="ZoneTexte 7">
            <a:extLst>
              <a:ext uri="{FF2B5EF4-FFF2-40B4-BE49-F238E27FC236}">
                <a16:creationId xmlns:a16="http://schemas.microsoft.com/office/drawing/2014/main" id="{18D8F3FC-6B58-FAD2-7585-C96BD21F9D38}"/>
              </a:ext>
            </a:extLst>
          </p:cNvPr>
          <p:cNvSpPr txBox="1"/>
          <p:nvPr/>
        </p:nvSpPr>
        <p:spPr>
          <a:xfrm>
            <a:off x="14044612" y="180022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Tree>
    <p:extLst>
      <p:ext uri="{BB962C8B-B14F-4D97-AF65-F5344CB8AC3E}">
        <p14:creationId xmlns:p14="http://schemas.microsoft.com/office/powerpoint/2010/main" val="3444186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E539C6-4D91-5A6D-EC9D-022F9FCAD4E3}"/>
              </a:ext>
            </a:extLst>
          </p:cNvPr>
          <p:cNvSpPr>
            <a:spLocks noGrp="1"/>
          </p:cNvSpPr>
          <p:nvPr>
            <p:ph idx="1"/>
          </p:nvPr>
        </p:nvSpPr>
        <p:spPr/>
        <p:txBody>
          <a:bodyPr/>
          <a:lstStyle/>
          <a:p>
            <a:r>
              <a:rPr lang="fr-BE" b="0" i="0" u="none" strike="noStrike">
                <a:effectLst/>
                <a:latin typeface="Alegreya"/>
              </a:rPr>
              <a:t>« Les compétences à s’orienter ne se réduisent pas "aux habiletés de prise de décision" ou de formalisation de ses compétences. C’est être capable de stratégie : repérer dans une situation les éléments essentiels permettant de définir des objectifs pour soi en fonction des ressources que cette situation offre pour construire et donner sens et perspectives à son existence. »</a:t>
            </a:r>
          </a:p>
          <a:p>
            <a:pPr marL="3657600" lvl="8" indent="0">
              <a:buNone/>
            </a:pPr>
            <a:r>
              <a:rPr lang="fr-BE" b="0" i="0" u="none" strike="noStrike" err="1">
                <a:effectLst/>
                <a:latin typeface="Alegreya"/>
              </a:rPr>
              <a:t>Bangali</a:t>
            </a:r>
            <a:r>
              <a:rPr lang="fr-BE" b="0" i="0" u="none" strike="noStrike">
                <a:effectLst/>
                <a:latin typeface="Alegreya"/>
              </a:rPr>
              <a:t>, M. (2021). </a:t>
            </a:r>
            <a:r>
              <a:rPr lang="fr-BE" b="0" i="1" u="none" strike="noStrike">
                <a:effectLst/>
                <a:latin typeface="Alegreya"/>
              </a:rPr>
              <a:t>Les compétences à s'orienter: Théories et pratiques en orientation scolaire et professionnelle</a:t>
            </a:r>
            <a:r>
              <a:rPr lang="fr-BE" b="0" i="0" u="none" strike="noStrike">
                <a:effectLst/>
                <a:latin typeface="Alegreya"/>
              </a:rPr>
              <a:t>. Mardaga.</a:t>
            </a:r>
            <a:endParaRPr lang="fr-FR"/>
          </a:p>
        </p:txBody>
      </p:sp>
      <p:sp>
        <p:nvSpPr>
          <p:cNvPr id="5" name="Espace réservé du numéro de diapositive 4">
            <a:extLst>
              <a:ext uri="{FF2B5EF4-FFF2-40B4-BE49-F238E27FC236}">
                <a16:creationId xmlns:a16="http://schemas.microsoft.com/office/drawing/2014/main" id="{28F806D2-8EAB-516F-D0B7-CA3414F36BDE}"/>
              </a:ext>
            </a:extLst>
          </p:cNvPr>
          <p:cNvSpPr>
            <a:spLocks noGrp="1"/>
          </p:cNvSpPr>
          <p:nvPr>
            <p:ph type="sldNum" sz="quarter" idx="12"/>
          </p:nvPr>
        </p:nvSpPr>
        <p:spPr/>
        <p:txBody>
          <a:bodyPr/>
          <a:lstStyle/>
          <a:p>
            <a:fld id="{D57F1E4F-1CFF-5643-939E-02111984F565}" type="slidenum">
              <a:rPr lang="en-US" dirty="0"/>
              <a:t>39</a:t>
            </a:fld>
            <a:endParaRPr lang="fr-FR"/>
          </a:p>
        </p:txBody>
      </p:sp>
    </p:spTree>
    <p:extLst>
      <p:ext uri="{BB962C8B-B14F-4D97-AF65-F5344CB8AC3E}">
        <p14:creationId xmlns:p14="http://schemas.microsoft.com/office/powerpoint/2010/main" val="198855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31615-4E70-4AA1-B27C-F56E2537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386D96-DF72-4275-B766-E00CBBFB0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5CB04B83-1AA8-FE4F-391C-2BB1201F904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dirty="0"/>
              <a:pPr>
                <a:spcAft>
                  <a:spcPts val="600"/>
                </a:spcAft>
              </a:pPr>
              <a:t>4</a:t>
            </a:fld>
            <a:endParaRPr lang="en-US"/>
          </a:p>
        </p:txBody>
      </p:sp>
      <p:sp>
        <p:nvSpPr>
          <p:cNvPr id="4" name="ZoneTexte 3">
            <a:extLst>
              <a:ext uri="{FF2B5EF4-FFF2-40B4-BE49-F238E27FC236}">
                <a16:creationId xmlns:a16="http://schemas.microsoft.com/office/drawing/2014/main" id="{8C6C75B0-62B6-4E95-4E2F-1F71304239A3}"/>
              </a:ext>
            </a:extLst>
          </p:cNvPr>
          <p:cNvSpPr txBox="1"/>
          <p:nvPr/>
        </p:nvSpPr>
        <p:spPr>
          <a:xfrm>
            <a:off x="818444" y="677333"/>
            <a:ext cx="106962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solidFill>
                  <a:srgbClr val="FFFFFF"/>
                </a:solidFill>
                <a:hlinkClick r:id="rId4">
                  <a:extLst>
                    <a:ext uri="{A12FA001-AC4F-418D-AE19-62706E023703}">
                      <ahyp:hlinkClr xmlns:ahyp="http://schemas.microsoft.com/office/drawing/2018/hyperlinkcolor" val="tx"/>
                    </a:ext>
                  </a:extLst>
                </a:hlinkClick>
              </a:rPr>
              <a:t>Un Génialy, pour y voir plus clair, pour avancer ensemble...</a:t>
            </a:r>
          </a:p>
        </p:txBody>
      </p:sp>
      <p:pic>
        <p:nvPicPr>
          <p:cNvPr id="6" name="Image 5" descr="Une image contenant texte, dessin humoristique, clipart, illustration&#10;&#10;Description générée automatiquement">
            <a:hlinkClick r:id="rId5"/>
            <a:extLst>
              <a:ext uri="{FF2B5EF4-FFF2-40B4-BE49-F238E27FC236}">
                <a16:creationId xmlns:a16="http://schemas.microsoft.com/office/drawing/2014/main" id="{6B2E6214-484F-4B7D-F073-973E07153CA8}"/>
              </a:ext>
            </a:extLst>
          </p:cNvPr>
          <p:cNvPicPr>
            <a:picLocks noChangeAspect="1"/>
          </p:cNvPicPr>
          <p:nvPr/>
        </p:nvPicPr>
        <p:blipFill>
          <a:blip r:embed="rId6"/>
          <a:stretch>
            <a:fillRect/>
          </a:stretch>
        </p:blipFill>
        <p:spPr>
          <a:xfrm>
            <a:off x="1540414" y="1320564"/>
            <a:ext cx="9488708" cy="5337398"/>
          </a:xfrm>
          <a:prstGeom prst="rect">
            <a:avLst/>
          </a:prstGeom>
        </p:spPr>
      </p:pic>
    </p:spTree>
    <p:extLst>
      <p:ext uri="{BB962C8B-B14F-4D97-AF65-F5344CB8AC3E}">
        <p14:creationId xmlns:p14="http://schemas.microsoft.com/office/powerpoint/2010/main" val="249891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5</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extLst>
              <p:ext uri="{D42A27DB-BD31-4B8C-83A1-F6EECF244321}">
                <p14:modId xmlns:p14="http://schemas.microsoft.com/office/powerpoint/2010/main" val="118891487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6771460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1" name="Picture 250">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2" name="Picture 252">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3" name="Oval 254">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4" name="Picture 256">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5" name="Picture 258">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76" name="Rectangle 275">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7" name="Rectangle 27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27EC61B-F6D1-C340-E288-0A8874610166}"/>
              </a:ext>
            </a:extLst>
          </p:cNvPr>
          <p:cNvSpPr txBox="1"/>
          <p:nvPr/>
        </p:nvSpPr>
        <p:spPr>
          <a:xfrm>
            <a:off x="643855" y="1447800"/>
            <a:ext cx="3108626" cy="45720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spcBef>
                <a:spcPct val="0"/>
              </a:spcBef>
              <a:spcAft>
                <a:spcPts val="600"/>
              </a:spcAft>
            </a:pPr>
            <a:r>
              <a:rPr lang="en-US" sz="3600" u="sng">
                <a:solidFill>
                  <a:srgbClr val="F2F2F2"/>
                </a:solidFill>
                <a:latin typeface="+mj-lt"/>
                <a:ea typeface="+mj-ea"/>
                <a:cs typeface="+mj-cs"/>
              </a:rPr>
              <a:t>Au </a:t>
            </a:r>
            <a:r>
              <a:rPr lang="en-US" sz="3600" u="sng" err="1">
                <a:solidFill>
                  <a:srgbClr val="F2F2F2"/>
                </a:solidFill>
                <a:latin typeface="+mj-lt"/>
                <a:ea typeface="+mj-ea"/>
                <a:cs typeface="+mj-cs"/>
              </a:rPr>
              <a:t>programme</a:t>
            </a:r>
            <a:r>
              <a:rPr lang="en-US" sz="3600" u="sng">
                <a:solidFill>
                  <a:srgbClr val="F2F2F2"/>
                </a:solidFill>
                <a:latin typeface="+mj-lt"/>
                <a:ea typeface="+mj-ea"/>
                <a:cs typeface="+mj-cs"/>
              </a:rPr>
              <a:t> de </a:t>
            </a:r>
            <a:r>
              <a:rPr lang="en-US" sz="3600" u="sng" err="1">
                <a:solidFill>
                  <a:srgbClr val="F2F2F2"/>
                </a:solidFill>
                <a:latin typeface="+mj-lt"/>
                <a:ea typeface="+mj-ea"/>
                <a:cs typeface="+mj-cs"/>
              </a:rPr>
              <a:t>l'atelier</a:t>
            </a:r>
            <a:endParaRPr lang="fr-FR" sz="2000" err="1">
              <a:ea typeface="+mj-ea"/>
              <a:cs typeface="+mj-cs"/>
            </a:endParaRPr>
          </a:p>
        </p:txBody>
      </p:sp>
      <p:sp>
        <p:nvSpPr>
          <p:cNvPr id="278" name="Freeform: Shape 26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9"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0" name="Rectangle 27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F3C02472-249C-E04F-2434-1BF8F796F16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solidFill>
                  <a:srgbClr val="FFFFFF"/>
                </a:solidFill>
              </a:rPr>
              <a:pPr defTabSz="914400">
                <a:spcAft>
                  <a:spcPts val="600"/>
                </a:spcAft>
              </a:pPr>
              <a:t>6</a:t>
            </a:fld>
            <a:endParaRPr lang="en-US">
              <a:solidFill>
                <a:srgbClr val="FFFFFF"/>
              </a:solidFill>
            </a:endParaRPr>
          </a:p>
        </p:txBody>
      </p:sp>
      <p:graphicFrame>
        <p:nvGraphicFramePr>
          <p:cNvPr id="229" name="Espace réservé du contenu 337">
            <a:extLst>
              <a:ext uri="{FF2B5EF4-FFF2-40B4-BE49-F238E27FC236}">
                <a16:creationId xmlns:a16="http://schemas.microsoft.com/office/drawing/2014/main" id="{4E8B8927-3ED3-15EC-1BD7-E009340675EF}"/>
              </a:ext>
            </a:extLst>
          </p:cNvPr>
          <p:cNvGraphicFramePr/>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16523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7B82FA-2257-EA1E-9E28-98CA6B799BDF}"/>
              </a:ext>
            </a:extLst>
          </p:cNvPr>
          <p:cNvSpPr>
            <a:spLocks noGrp="1"/>
          </p:cNvSpPr>
          <p:nvPr>
            <p:ph type="ctrTitle"/>
          </p:nvPr>
        </p:nvSpPr>
        <p:spPr>
          <a:xfrm>
            <a:off x="5246766" y="1335374"/>
            <a:ext cx="6151593" cy="3329581"/>
          </a:xfrm>
        </p:spPr>
        <p:txBody>
          <a:bodyPr>
            <a:normAutofit fontScale="90000"/>
          </a:bodyPr>
          <a:lstStyle/>
          <a:p>
            <a:pPr algn="ctr">
              <a:lnSpc>
                <a:spcPct val="90000"/>
              </a:lnSpc>
            </a:pPr>
            <a:r>
              <a:rPr lang="fr-FR" sz="5600" dirty="0">
                <a:solidFill>
                  <a:srgbClr val="EBEBEB"/>
                </a:solidFill>
              </a:rPr>
              <a:t>Pourquoi </a:t>
            </a:r>
            <a:br>
              <a:rPr lang="fr-FR" sz="5600" dirty="0"/>
            </a:br>
            <a:r>
              <a:rPr lang="fr-FR" sz="5600" dirty="0">
                <a:solidFill>
                  <a:srgbClr val="EBEBEB"/>
                </a:solidFill>
              </a:rPr>
              <a:t>un temps d'arrêt sur l'orientation &amp; le développement durable?</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Image 4" descr="Une image contenant diagramme&#10;&#10;Description générée automatiquement">
            <a:extLst>
              <a:ext uri="{FF2B5EF4-FFF2-40B4-BE49-F238E27FC236}">
                <a16:creationId xmlns:a16="http://schemas.microsoft.com/office/drawing/2014/main" id="{18F3DF9A-A409-8997-BEAE-E35D13D828CA}"/>
              </a:ext>
            </a:extLst>
          </p:cNvPr>
          <p:cNvPicPr>
            <a:picLocks noChangeAspect="1"/>
          </p:cNvPicPr>
          <p:nvPr/>
        </p:nvPicPr>
        <p:blipFill rotWithShape="1">
          <a:blip r:embed="rId4"/>
          <a:srcRect l="21522" r="13125"/>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3" name="Rectangle 1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707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626692" y="2198653"/>
            <a:ext cx="2479335" cy="1932196"/>
          </a:xfrm>
        </p:spPr>
        <p:txBody>
          <a:bodyPr anchor="ctr">
            <a:normAutofit fontScale="90000"/>
          </a:bodyPr>
          <a:lstStyle/>
          <a:p>
            <a:r>
              <a:rPr lang="fr-FR" dirty="0">
                <a:solidFill>
                  <a:srgbClr val="F2F2F2"/>
                </a:solidFill>
              </a:rPr>
              <a:t>Prescrits "officiels"</a:t>
            </a:r>
            <a:br>
              <a:rPr lang="fr-FR" dirty="0">
                <a:solidFill>
                  <a:srgbClr val="F2F2F2"/>
                </a:solidFill>
              </a:rPr>
            </a:br>
            <a:br>
              <a:rPr lang="fr-FR" dirty="0">
                <a:solidFill>
                  <a:srgbClr val="F2F2F2"/>
                </a:solidFill>
              </a:rPr>
            </a:br>
            <a:br>
              <a:rPr lang="fr-FR" dirty="0">
                <a:solidFill>
                  <a:srgbClr val="F2F2F2"/>
                </a:solidFill>
              </a:rPr>
            </a:br>
            <a:r>
              <a:rPr lang="fr-FR" dirty="0">
                <a:solidFill>
                  <a:srgbClr val="F2F2F2"/>
                </a:solidFill>
              </a:rPr>
              <a:t>Les sites "officiels"</a:t>
            </a:r>
          </a:p>
        </p:txBody>
      </p:sp>
      <p:sp>
        <p:nvSpPr>
          <p:cNvPr id="47" name="Rectangle 46">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8</a:t>
            </a:fld>
            <a:endParaRPr lang="en-US">
              <a:solidFill>
                <a:srgbClr val="FFFFFF"/>
              </a:solidFill>
            </a:endParaRPr>
          </a:p>
        </p:txBody>
      </p:sp>
      <p:graphicFrame>
        <p:nvGraphicFramePr>
          <p:cNvPr id="371" name="Diagramme 370">
            <a:extLst>
              <a:ext uri="{FF2B5EF4-FFF2-40B4-BE49-F238E27FC236}">
                <a16:creationId xmlns:a16="http://schemas.microsoft.com/office/drawing/2014/main" id="{A81640BF-4943-EE1A-ABE3-5B9F95213584}"/>
              </a:ext>
            </a:extLst>
          </p:cNvPr>
          <p:cNvGraphicFramePr/>
          <p:nvPr>
            <p:extLst>
              <p:ext uri="{D42A27DB-BD31-4B8C-83A1-F6EECF244321}">
                <p14:modId xmlns:p14="http://schemas.microsoft.com/office/powerpoint/2010/main" val="3144165782"/>
              </p:ext>
            </p:extLst>
          </p:nvPr>
        </p:nvGraphicFramePr>
        <p:xfrm>
          <a:off x="5175848" y="967596"/>
          <a:ext cx="6584830" cy="5785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2550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5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0" name="Oval 59">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4" name="Picture 63">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6" name="Rectangle 65">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85376D6-A3FE-E2AD-204D-B14820F52D56}"/>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Des raisons sociétales </a:t>
            </a:r>
          </a:p>
        </p:txBody>
      </p:sp>
      <p:sp>
        <p:nvSpPr>
          <p:cNvPr id="68" name="Rectangle 6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9971037-6046-4418-7C33-E37FCDA0A42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57F1E4F-1CFF-5643-939E-02111984F565}" type="slidenum">
              <a:rPr lang="en-US"/>
              <a:pPr defTabSz="914400">
                <a:spcAft>
                  <a:spcPts val="600"/>
                </a:spcAft>
              </a:pPr>
              <a:t>9</a:t>
            </a:fld>
            <a:endParaRPr lang="en-US"/>
          </a:p>
        </p:txBody>
      </p:sp>
      <p:graphicFrame>
        <p:nvGraphicFramePr>
          <p:cNvPr id="32" name="Espace réservé du contenu 2">
            <a:extLst>
              <a:ext uri="{FF2B5EF4-FFF2-40B4-BE49-F238E27FC236}">
                <a16:creationId xmlns:a16="http://schemas.microsoft.com/office/drawing/2014/main" id="{EFB5BBCA-E566-FA53-0C36-A27F3AAD7A9D}"/>
              </a:ext>
            </a:extLst>
          </p:cNvPr>
          <p:cNvGraphicFramePr>
            <a:graphicFrameLocks noGrp="1"/>
          </p:cNvGraphicFramePr>
          <p:nvPr>
            <p:ph idx="1"/>
            <p:extLst>
              <p:ext uri="{D42A27DB-BD31-4B8C-83A1-F6EECF244321}">
                <p14:modId xmlns:p14="http://schemas.microsoft.com/office/powerpoint/2010/main" val="703021614"/>
              </p:ext>
            </p:extLst>
          </p:nvPr>
        </p:nvGraphicFramePr>
        <p:xfrm>
          <a:off x="3298279" y="456844"/>
          <a:ext cx="10604144" cy="5713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8219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TotalTime>
  <Words>1918</Words>
  <Application>Microsoft Office PowerPoint</Application>
  <PresentationFormat>Grand écran</PresentationFormat>
  <Paragraphs>298</Paragraphs>
  <Slides>39</Slides>
  <Notes>36</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Alegreya</vt:lpstr>
      <vt:lpstr>Arial</vt:lpstr>
      <vt:lpstr>Calibri</vt:lpstr>
      <vt:lpstr>Century Gothic</vt:lpstr>
      <vt:lpstr>Söhne</vt:lpstr>
      <vt:lpstr>Symbol</vt:lpstr>
      <vt:lpstr>Wingdings 3</vt:lpstr>
      <vt:lpstr>Ion</vt:lpstr>
      <vt:lpstr>   L'approche éducative  de l’orientation  dans un monde en transition                                                                                                               Sabrina Gérard &amp; Laurent Clairembourg  </vt:lpstr>
      <vt:lpstr>Présentation PowerPoint</vt:lpstr>
      <vt:lpstr> Mais que faisons-nous là ???</vt:lpstr>
      <vt:lpstr>Présentation PowerPoint</vt:lpstr>
      <vt:lpstr>Présentation PowerPoint</vt:lpstr>
      <vt:lpstr>Présentation PowerPoint</vt:lpstr>
      <vt:lpstr>Pourquoi  un temps d'arrêt sur l'orientation &amp; le développement durable?</vt:lpstr>
      <vt:lpstr>Prescrits "officiels"   Les sites "officiels"</vt:lpstr>
      <vt:lpstr>Des raisons sociétales </vt:lpstr>
      <vt:lpstr>Des raisons environnementales </vt:lpstr>
      <vt:lpstr>Pacte pour un enseignement d’excellence : Avis n°3, p.68 </vt:lpstr>
      <vt:lpstr>Définir l’orientation et pérenniser l’approche éducative </vt:lpstr>
      <vt:lpstr>Généraliser l’approche éducative de l’orientation en s’inspirant de l’approche orientante  </vt:lpstr>
      <vt:lpstr>Présentation PowerPoint</vt:lpstr>
      <vt:lpstr>Présentation PowerPoint</vt:lpstr>
      <vt:lpstr>Projet (trop) ambitieux </vt:lpstr>
      <vt:lpstr>Tronc comun</vt:lpstr>
      <vt:lpstr>Tronc comun</vt:lpstr>
      <vt:lpstr>Décret mission Art.60</vt:lpstr>
      <vt:lpstr>Il existe déjà des éléments mais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17 ODD et vous...</vt:lpstr>
      <vt:lpstr>Dans vos pratiques...  Des questions autour des ODD</vt:lpstr>
      <vt:lpstr>Présentation PowerPoint</vt:lpstr>
      <vt:lpstr>Les métiers en lien avec les ODD</vt:lpstr>
      <vt:lpstr>Présentation PowerPoint</vt:lpstr>
      <vt:lpstr>Présentation PowerPoint</vt:lpstr>
      <vt:lpstr>Présentation PowerPoint</vt:lpstr>
      <vt:lpstr>Présentation PowerPoint</vt:lpstr>
      <vt:lpstr>Présentation PowerPoint</vt:lpstr>
      <vt:lpstr>Présentation PowerPoint</vt:lpstr>
      <vt:lpstr>Mettons-nous en projet:   Quel(s) projet(s), quelle(s)action(s) pourriez-vous mettre en place afin de faire rencontrer ces deux défis sociétaux?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c:title>
  <dc:creator>Sabrina GERARD</dc:creator>
  <cp:lastModifiedBy>Eléonore Digrado</cp:lastModifiedBy>
  <cp:revision>823</cp:revision>
  <dcterms:created xsi:type="dcterms:W3CDTF">2023-03-28T06:19:37Z</dcterms:created>
  <dcterms:modified xsi:type="dcterms:W3CDTF">2023-10-10T11:31:40Z</dcterms:modified>
</cp:coreProperties>
</file>