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6"/>
  </p:notesMasterIdLst>
  <p:sldIdLst>
    <p:sldId id="418" r:id="rId6"/>
    <p:sldId id="852" r:id="rId7"/>
    <p:sldId id="853" r:id="rId8"/>
    <p:sldId id="858" r:id="rId9"/>
    <p:sldId id="854" r:id="rId10"/>
    <p:sldId id="425" r:id="rId11"/>
    <p:sldId id="855" r:id="rId12"/>
    <p:sldId id="856" r:id="rId13"/>
    <p:sldId id="857" r:id="rId14"/>
    <p:sldId id="44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144D12-6B8C-E7E4-1CF8-AA8DEAD0F99A}" v="45" dt="2025-04-14T06:15:42.040"/>
    <p1510:client id="{E6A7C59F-2563-4C33-AE2A-E0590FAC4D4A}" v="53" dt="2025-04-14T06:05:54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HOE Valérie" userId="S::v.dehoe@ephec.be::99687371-30c4-47a0-8520-813063f597a9" providerId="AD" clId="Web-{93144D12-6B8C-E7E4-1CF8-AA8DEAD0F99A}"/>
    <pc:docChg chg="modSld">
      <pc:chgData name="DE HOE Valérie" userId="S::v.dehoe@ephec.be::99687371-30c4-47a0-8520-813063f597a9" providerId="AD" clId="Web-{93144D12-6B8C-E7E4-1CF8-AA8DEAD0F99A}" dt="2025-04-14T06:15:39.805" v="22" actId="20577"/>
      <pc:docMkLst>
        <pc:docMk/>
      </pc:docMkLst>
      <pc:sldChg chg="modSp">
        <pc:chgData name="DE HOE Valérie" userId="S::v.dehoe@ephec.be::99687371-30c4-47a0-8520-813063f597a9" providerId="AD" clId="Web-{93144D12-6B8C-E7E4-1CF8-AA8DEAD0F99A}" dt="2025-04-14T06:15:39.805" v="22" actId="20577"/>
        <pc:sldMkLst>
          <pc:docMk/>
          <pc:sldMk cId="2317269774" sldId="857"/>
        </pc:sldMkLst>
        <pc:spChg chg="mod">
          <ac:chgData name="DE HOE Valérie" userId="S::v.dehoe@ephec.be::99687371-30c4-47a0-8520-813063f597a9" providerId="AD" clId="Web-{93144D12-6B8C-E7E4-1CF8-AA8DEAD0F99A}" dt="2025-04-14T06:15:39.805" v="22" actId="20577"/>
          <ac:spMkLst>
            <pc:docMk/>
            <pc:sldMk cId="2317269774" sldId="857"/>
            <ac:spMk id="2" creationId="{EA47A545-84D5-758D-DBA3-78B8021F6B4F}"/>
          </ac:spMkLst>
        </pc:spChg>
      </pc:sldChg>
    </pc:docChg>
  </pc:docChgLst>
  <pc:docChgLst>
    <pc:chgData name="DONDEYNE Stéphanie" userId="S::s.dondeyne@ephec.be::83acb17d-73ae-4739-b20d-967f439e2a17" providerId="AD" clId="Web-{E6A7C59F-2563-4C33-AE2A-E0590FAC4D4A}"/>
    <pc:docChg chg="addSld delSld modSld addMainMaster">
      <pc:chgData name="DONDEYNE Stéphanie" userId="S::s.dondeyne@ephec.be::83acb17d-73ae-4739-b20d-967f439e2a17" providerId="AD" clId="Web-{E6A7C59F-2563-4C33-AE2A-E0590FAC4D4A}" dt="2025-04-14T06:05:54.091" v="51" actId="14100"/>
      <pc:docMkLst>
        <pc:docMk/>
      </pc:docMkLst>
      <pc:sldChg chg="del">
        <pc:chgData name="DONDEYNE Stéphanie" userId="S::s.dondeyne@ephec.be::83acb17d-73ae-4739-b20d-967f439e2a17" providerId="AD" clId="Web-{E6A7C59F-2563-4C33-AE2A-E0590FAC4D4A}" dt="2025-04-14T05:57:56.994" v="10"/>
        <pc:sldMkLst>
          <pc:docMk/>
          <pc:sldMk cId="3784089036" sldId="256"/>
        </pc:sldMkLst>
      </pc:sldChg>
      <pc:sldChg chg="modSp add">
        <pc:chgData name="DONDEYNE Stéphanie" userId="S::s.dondeyne@ephec.be::83acb17d-73ae-4739-b20d-967f439e2a17" providerId="AD" clId="Web-{E6A7C59F-2563-4C33-AE2A-E0590FAC4D4A}" dt="2025-04-14T05:59:51.780" v="14"/>
        <pc:sldMkLst>
          <pc:docMk/>
          <pc:sldMk cId="1437836276" sldId="418"/>
        </pc:sldMkLst>
        <pc:picChg chg="mod">
          <ac:chgData name="DONDEYNE Stéphanie" userId="S::s.dondeyne@ephec.be::83acb17d-73ae-4739-b20d-967f439e2a17" providerId="AD" clId="Web-{E6A7C59F-2563-4C33-AE2A-E0590FAC4D4A}" dt="2025-04-14T05:59:49.421" v="12"/>
          <ac:picMkLst>
            <pc:docMk/>
            <pc:sldMk cId="1437836276" sldId="418"/>
            <ac:picMk id="9" creationId="{F059D73D-C3B7-A912-C0D1-BEE2A288A544}"/>
          </ac:picMkLst>
        </pc:picChg>
        <pc:picChg chg="mod">
          <ac:chgData name="DONDEYNE Stéphanie" userId="S::s.dondeyne@ephec.be::83acb17d-73ae-4739-b20d-967f439e2a17" providerId="AD" clId="Web-{E6A7C59F-2563-4C33-AE2A-E0590FAC4D4A}" dt="2025-04-14T05:59:51.780" v="14"/>
          <ac:picMkLst>
            <pc:docMk/>
            <pc:sldMk cId="1437836276" sldId="418"/>
            <ac:picMk id="10" creationId="{DA47D99F-5824-1E5C-6575-71702D8D403A}"/>
          </ac:picMkLst>
        </pc:picChg>
      </pc:sldChg>
      <pc:sldChg chg="addSp modSp add">
        <pc:chgData name="DONDEYNE Stéphanie" userId="S::s.dondeyne@ephec.be::83acb17d-73ae-4739-b20d-967f439e2a17" providerId="AD" clId="Web-{E6A7C59F-2563-4C33-AE2A-E0590FAC4D4A}" dt="2025-04-14T06:05:54.091" v="51" actId="14100"/>
        <pc:sldMkLst>
          <pc:docMk/>
          <pc:sldMk cId="1067616138" sldId="425"/>
        </pc:sldMkLst>
        <pc:spChg chg="add mod">
          <ac:chgData name="DONDEYNE Stéphanie" userId="S::s.dondeyne@ephec.be::83acb17d-73ae-4739-b20d-967f439e2a17" providerId="AD" clId="Web-{E6A7C59F-2563-4C33-AE2A-E0590FAC4D4A}" dt="2025-04-14T06:05:54.091" v="51" actId="14100"/>
          <ac:spMkLst>
            <pc:docMk/>
            <pc:sldMk cId="1067616138" sldId="425"/>
            <ac:spMk id="3" creationId="{E59941DC-A343-2705-C120-5AAB27DF0BF6}"/>
          </ac:spMkLst>
        </pc:spChg>
      </pc:sldChg>
      <pc:sldChg chg="modSp add">
        <pc:chgData name="DONDEYNE Stéphanie" userId="S::s.dondeyne@ephec.be::83acb17d-73ae-4739-b20d-967f439e2a17" providerId="AD" clId="Web-{E6A7C59F-2563-4C33-AE2A-E0590FAC4D4A}" dt="2025-04-14T05:59:53.530" v="16"/>
        <pc:sldMkLst>
          <pc:docMk/>
          <pc:sldMk cId="59624035" sldId="449"/>
        </pc:sldMkLst>
        <pc:picChg chg="mod">
          <ac:chgData name="DONDEYNE Stéphanie" userId="S::s.dondeyne@ephec.be::83acb17d-73ae-4739-b20d-967f439e2a17" providerId="AD" clId="Web-{E6A7C59F-2563-4C33-AE2A-E0590FAC4D4A}" dt="2025-04-14T05:59:53.530" v="16"/>
          <ac:picMkLst>
            <pc:docMk/>
            <pc:sldMk cId="59624035" sldId="449"/>
            <ac:picMk id="5" creationId="{E723E755-9266-BE12-A216-9A8C0EB63636}"/>
          </ac:picMkLst>
        </pc:picChg>
      </pc:sldChg>
      <pc:sldChg chg="add">
        <pc:chgData name="DONDEYNE Stéphanie" userId="S::s.dondeyne@ephec.be::83acb17d-73ae-4739-b20d-967f439e2a17" providerId="AD" clId="Web-{E6A7C59F-2563-4C33-AE2A-E0590FAC4D4A}" dt="2025-04-14T05:57:49.260" v="1"/>
        <pc:sldMkLst>
          <pc:docMk/>
          <pc:sldMk cId="547903765" sldId="852"/>
        </pc:sldMkLst>
      </pc:sldChg>
      <pc:sldChg chg="modSp add">
        <pc:chgData name="DONDEYNE Stéphanie" userId="S::s.dondeyne@ephec.be::83acb17d-73ae-4739-b20d-967f439e2a17" providerId="AD" clId="Web-{E6A7C59F-2563-4C33-AE2A-E0590FAC4D4A}" dt="2025-04-14T06:04:08.134" v="17"/>
        <pc:sldMkLst>
          <pc:docMk/>
          <pc:sldMk cId="2385579770" sldId="853"/>
        </pc:sldMkLst>
        <pc:spChg chg="mod">
          <ac:chgData name="DONDEYNE Stéphanie" userId="S::s.dondeyne@ephec.be::83acb17d-73ae-4739-b20d-967f439e2a17" providerId="AD" clId="Web-{E6A7C59F-2563-4C33-AE2A-E0590FAC4D4A}" dt="2025-04-14T06:04:08.134" v="17"/>
          <ac:spMkLst>
            <pc:docMk/>
            <pc:sldMk cId="2385579770" sldId="853"/>
            <ac:spMk id="3" creationId="{EE8EDCB6-7D26-A302-5597-88F4BE6CAAC6}"/>
          </ac:spMkLst>
        </pc:spChg>
      </pc:sldChg>
      <pc:sldChg chg="modSp add">
        <pc:chgData name="DONDEYNE Stéphanie" userId="S::s.dondeyne@ephec.be::83acb17d-73ae-4739-b20d-967f439e2a17" providerId="AD" clId="Web-{E6A7C59F-2563-4C33-AE2A-E0590FAC4D4A}" dt="2025-04-14T06:04:17.869" v="19"/>
        <pc:sldMkLst>
          <pc:docMk/>
          <pc:sldMk cId="3121733124" sldId="854"/>
        </pc:sldMkLst>
        <pc:spChg chg="mod">
          <ac:chgData name="DONDEYNE Stéphanie" userId="S::s.dondeyne@ephec.be::83acb17d-73ae-4739-b20d-967f439e2a17" providerId="AD" clId="Web-{E6A7C59F-2563-4C33-AE2A-E0590FAC4D4A}" dt="2025-04-14T06:04:17.869" v="19"/>
          <ac:spMkLst>
            <pc:docMk/>
            <pc:sldMk cId="3121733124" sldId="854"/>
            <ac:spMk id="3" creationId="{5F92274E-F566-2492-DF85-F3876537EFAE}"/>
          </ac:spMkLst>
        </pc:spChg>
      </pc:sldChg>
      <pc:sldChg chg="modSp add">
        <pc:chgData name="DONDEYNE Stéphanie" userId="S::s.dondeyne@ephec.be::83acb17d-73ae-4739-b20d-967f439e2a17" providerId="AD" clId="Web-{E6A7C59F-2563-4C33-AE2A-E0590FAC4D4A}" dt="2025-04-14T06:04:55.839" v="20"/>
        <pc:sldMkLst>
          <pc:docMk/>
          <pc:sldMk cId="520296129" sldId="855"/>
        </pc:sldMkLst>
        <pc:spChg chg="mod">
          <ac:chgData name="DONDEYNE Stéphanie" userId="S::s.dondeyne@ephec.be::83acb17d-73ae-4739-b20d-967f439e2a17" providerId="AD" clId="Web-{E6A7C59F-2563-4C33-AE2A-E0590FAC4D4A}" dt="2025-04-14T06:04:55.839" v="20"/>
          <ac:spMkLst>
            <pc:docMk/>
            <pc:sldMk cId="520296129" sldId="855"/>
            <ac:spMk id="3" creationId="{4914ECEF-7FDC-8A79-4337-4A58F5BEE324}"/>
          </ac:spMkLst>
        </pc:spChg>
      </pc:sldChg>
      <pc:sldChg chg="modSp add">
        <pc:chgData name="DONDEYNE Stéphanie" userId="S::s.dondeyne@ephec.be::83acb17d-73ae-4739-b20d-967f439e2a17" providerId="AD" clId="Web-{E6A7C59F-2563-4C33-AE2A-E0590FAC4D4A}" dt="2025-04-14T06:04:58.448" v="21"/>
        <pc:sldMkLst>
          <pc:docMk/>
          <pc:sldMk cId="1643893135" sldId="856"/>
        </pc:sldMkLst>
        <pc:spChg chg="mod">
          <ac:chgData name="DONDEYNE Stéphanie" userId="S::s.dondeyne@ephec.be::83acb17d-73ae-4739-b20d-967f439e2a17" providerId="AD" clId="Web-{E6A7C59F-2563-4C33-AE2A-E0590FAC4D4A}" dt="2025-04-14T06:04:58.448" v="21"/>
          <ac:spMkLst>
            <pc:docMk/>
            <pc:sldMk cId="1643893135" sldId="856"/>
            <ac:spMk id="3" creationId="{919B4362-4E69-99ED-D7F5-BC3F00F9A602}"/>
          </ac:spMkLst>
        </pc:spChg>
      </pc:sldChg>
      <pc:sldChg chg="modSp add">
        <pc:chgData name="DONDEYNE Stéphanie" userId="S::s.dondeyne@ephec.be::83acb17d-73ae-4739-b20d-967f439e2a17" providerId="AD" clId="Web-{E6A7C59F-2563-4C33-AE2A-E0590FAC4D4A}" dt="2025-04-14T06:05:01.042" v="22"/>
        <pc:sldMkLst>
          <pc:docMk/>
          <pc:sldMk cId="2317269774" sldId="857"/>
        </pc:sldMkLst>
        <pc:spChg chg="mod">
          <ac:chgData name="DONDEYNE Stéphanie" userId="S::s.dondeyne@ephec.be::83acb17d-73ae-4739-b20d-967f439e2a17" providerId="AD" clId="Web-{E6A7C59F-2563-4C33-AE2A-E0590FAC4D4A}" dt="2025-04-14T06:05:01.042" v="22"/>
          <ac:spMkLst>
            <pc:docMk/>
            <pc:sldMk cId="2317269774" sldId="857"/>
            <ac:spMk id="3" creationId="{563BDFF4-CC8B-841A-B240-EB37166C6C89}"/>
          </ac:spMkLst>
        </pc:spChg>
      </pc:sldChg>
      <pc:sldChg chg="modSp add">
        <pc:chgData name="DONDEYNE Stéphanie" userId="S::s.dondeyne@ephec.be::83acb17d-73ae-4739-b20d-967f439e2a17" providerId="AD" clId="Web-{E6A7C59F-2563-4C33-AE2A-E0590FAC4D4A}" dt="2025-04-14T06:04:14.103" v="18"/>
        <pc:sldMkLst>
          <pc:docMk/>
          <pc:sldMk cId="56706351" sldId="858"/>
        </pc:sldMkLst>
        <pc:spChg chg="mod">
          <ac:chgData name="DONDEYNE Stéphanie" userId="S::s.dondeyne@ephec.be::83acb17d-73ae-4739-b20d-967f439e2a17" providerId="AD" clId="Web-{E6A7C59F-2563-4C33-AE2A-E0590FAC4D4A}" dt="2025-04-14T06:04:14.103" v="18"/>
          <ac:spMkLst>
            <pc:docMk/>
            <pc:sldMk cId="56706351" sldId="858"/>
            <ac:spMk id="3" creationId="{ABB62691-9EAB-FCDF-346C-D6551273B0CF}"/>
          </ac:spMkLst>
        </pc:spChg>
      </pc:sldChg>
      <pc:sldMasterChg chg="add addSldLayout">
        <pc:chgData name="DONDEYNE Stéphanie" userId="S::s.dondeyne@ephec.be::83acb17d-73ae-4739-b20d-967f439e2a17" providerId="AD" clId="Web-{E6A7C59F-2563-4C33-AE2A-E0590FAC4D4A}" dt="2025-04-14T05:57:49.197" v="0"/>
        <pc:sldMasterMkLst>
          <pc:docMk/>
          <pc:sldMasterMk cId="3704661049" sldId="2147483660"/>
        </pc:sldMasterMkLst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2079836056" sldId="2147483661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883655888" sldId="2147483662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443057486" sldId="2147483663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2706868785" sldId="2147483664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2590894704" sldId="2147483665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2654493778" sldId="2147483666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3968160270" sldId="2147483667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2986408009" sldId="2147483668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2528594782" sldId="2147483669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1786679243" sldId="2147483670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197" v="0"/>
          <pc:sldLayoutMkLst>
            <pc:docMk/>
            <pc:sldMasterMk cId="3704661049" sldId="2147483660"/>
            <pc:sldLayoutMk cId="730113841" sldId="2147483671"/>
          </pc:sldLayoutMkLst>
        </pc:sldLayoutChg>
      </pc:sldMasterChg>
      <pc:sldMasterChg chg="add addSldLayout">
        <pc:chgData name="DONDEYNE Stéphanie" userId="S::s.dondeyne@ephec.be::83acb17d-73ae-4739-b20d-967f439e2a17" providerId="AD" clId="Web-{E6A7C59F-2563-4C33-AE2A-E0590FAC4D4A}" dt="2025-04-14T05:57:49.260" v="1"/>
        <pc:sldMasterMkLst>
          <pc:docMk/>
          <pc:sldMasterMk cId="2729338096" sldId="2147483672"/>
        </pc:sldMasterMkLst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3059147723" sldId="2147483673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2201380611" sldId="2147483674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3816767946" sldId="2147483675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4204620285" sldId="2147483676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2376911506" sldId="2147483677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2422086363" sldId="2147483678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3265086114" sldId="2147483679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3036244401" sldId="2147483680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3752923297" sldId="2147483681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2330927601" sldId="2147483682"/>
          </pc:sldLayoutMkLst>
        </pc:sldLayoutChg>
        <pc:sldLayoutChg chg="add">
          <pc:chgData name="DONDEYNE Stéphanie" userId="S::s.dondeyne@ephec.be::83acb17d-73ae-4739-b20d-967f439e2a17" providerId="AD" clId="Web-{E6A7C59F-2563-4C33-AE2A-E0590FAC4D4A}" dt="2025-04-14T05:57:49.260" v="1"/>
          <pc:sldLayoutMkLst>
            <pc:docMk/>
            <pc:sldMasterMk cId="2729338096" sldId="2147483672"/>
            <pc:sldLayoutMk cId="2207611061" sldId="214748368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8A780-0497-49C8-B46E-BCBD795BA2E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D532ABD-8675-4ADD-928C-A7FBFC5ED9AC}">
      <dgm:prSet/>
      <dgm:spPr/>
      <dgm:t>
        <a:bodyPr/>
        <a:lstStyle/>
        <a:p>
          <a:r>
            <a:rPr lang="en-GB" err="1">
              <a:latin typeface="Calibri Light"/>
              <a:ea typeface="Calibri"/>
              <a:cs typeface="Calibri"/>
            </a:rPr>
            <a:t>Descriptif</a:t>
          </a:r>
          <a:r>
            <a:rPr lang="en-GB">
              <a:latin typeface="Calibri Light"/>
              <a:ea typeface="Calibri"/>
              <a:cs typeface="Calibri"/>
            </a:rPr>
            <a:t> d'un </a:t>
          </a:r>
          <a:r>
            <a:rPr lang="en-GB" err="1">
              <a:latin typeface="Calibri Light"/>
              <a:ea typeface="Calibri"/>
              <a:cs typeface="Calibri"/>
            </a:rPr>
            <a:t>dispositif</a:t>
          </a:r>
          <a:r>
            <a:rPr lang="en-GB">
              <a:latin typeface="Calibri Light"/>
              <a:ea typeface="Calibri"/>
              <a:cs typeface="Calibri"/>
            </a:rPr>
            <a:t> </a:t>
          </a:r>
          <a:r>
            <a:rPr lang="en-GB" err="1">
              <a:latin typeface="Calibri Light"/>
              <a:ea typeface="Calibri"/>
              <a:cs typeface="Calibri"/>
            </a:rPr>
            <a:t>d'évaluation</a:t>
          </a:r>
          <a:endParaRPr lang="en-US"/>
        </a:p>
      </dgm:t>
    </dgm:pt>
    <dgm:pt modelId="{35F88BCB-6CB6-465C-B42D-07880F7509FB}" type="parTrans" cxnId="{F3A1DA1A-FD17-4112-A9A4-1FAD395E172D}">
      <dgm:prSet/>
      <dgm:spPr/>
      <dgm:t>
        <a:bodyPr/>
        <a:lstStyle/>
        <a:p>
          <a:endParaRPr lang="en-US"/>
        </a:p>
      </dgm:t>
    </dgm:pt>
    <dgm:pt modelId="{6F19EC8E-329B-45E9-BE53-51CF9116E85D}" type="sibTrans" cxnId="{F3A1DA1A-FD17-4112-A9A4-1FAD395E172D}">
      <dgm:prSet/>
      <dgm:spPr/>
      <dgm:t>
        <a:bodyPr/>
        <a:lstStyle/>
        <a:p>
          <a:endParaRPr lang="en-US"/>
        </a:p>
      </dgm:t>
    </dgm:pt>
    <dgm:pt modelId="{3E434CED-8DC6-43DF-80F1-21802CAEFB88}">
      <dgm:prSet/>
      <dgm:spPr/>
      <dgm:t>
        <a:bodyPr/>
        <a:lstStyle/>
        <a:p>
          <a:r>
            <a:rPr lang="en-GB" err="1">
              <a:latin typeface="Calibri Light"/>
              <a:ea typeface="Calibri"/>
              <a:cs typeface="Calibri"/>
            </a:rPr>
            <a:t>Eclairage</a:t>
          </a:r>
          <a:r>
            <a:rPr lang="en-GB">
              <a:latin typeface="Calibri Light"/>
              <a:ea typeface="Calibri"/>
              <a:cs typeface="Calibri"/>
            </a:rPr>
            <a:t> </a:t>
          </a:r>
          <a:r>
            <a:rPr lang="en-GB" err="1">
              <a:latin typeface="Calibri Light"/>
              <a:ea typeface="Calibri"/>
              <a:cs typeface="Calibri"/>
            </a:rPr>
            <a:t>théorique</a:t>
          </a:r>
          <a:endParaRPr lang="en-GB">
            <a:latin typeface="Calibri Light"/>
            <a:ea typeface="Calibri"/>
            <a:cs typeface="Calibri"/>
          </a:endParaRPr>
        </a:p>
      </dgm:t>
    </dgm:pt>
    <dgm:pt modelId="{C4323C03-EB14-4B07-8389-DEA7B7793020}" type="parTrans" cxnId="{DA94957E-2844-4856-8A66-A60A59777DFE}">
      <dgm:prSet/>
      <dgm:spPr/>
      <dgm:t>
        <a:bodyPr/>
        <a:lstStyle/>
        <a:p>
          <a:endParaRPr lang="fr-BE"/>
        </a:p>
      </dgm:t>
    </dgm:pt>
    <dgm:pt modelId="{F66CAE48-AED4-4186-94E3-8B6A929C16B9}" type="sibTrans" cxnId="{DA94957E-2844-4856-8A66-A60A59777DFE}">
      <dgm:prSet/>
      <dgm:spPr/>
      <dgm:t>
        <a:bodyPr/>
        <a:lstStyle/>
        <a:p>
          <a:endParaRPr lang="fr-BE"/>
        </a:p>
      </dgm:t>
    </dgm:pt>
    <dgm:pt modelId="{1C0741A2-1D28-40A1-91E1-603B2458555E}">
      <dgm:prSet/>
      <dgm:spPr/>
      <dgm:t>
        <a:bodyPr/>
        <a:lstStyle/>
        <a:p>
          <a:r>
            <a:rPr lang="en-GB">
              <a:latin typeface="Calibri Light"/>
              <a:ea typeface="Calibri"/>
              <a:cs typeface="Calibri"/>
            </a:rPr>
            <a:t>Travail </a:t>
          </a:r>
          <a:r>
            <a:rPr lang="en-GB" err="1">
              <a:latin typeface="Calibri Light"/>
              <a:ea typeface="Calibri"/>
              <a:cs typeface="Calibri"/>
            </a:rPr>
            <a:t>en</a:t>
          </a:r>
          <a:r>
            <a:rPr lang="en-GB">
              <a:latin typeface="Calibri Light"/>
              <a:ea typeface="Calibri"/>
              <a:cs typeface="Calibri"/>
            </a:rPr>
            <a:t> sous-</a:t>
          </a:r>
          <a:r>
            <a:rPr lang="en-GB" err="1">
              <a:latin typeface="Calibri Light"/>
              <a:ea typeface="Calibri"/>
              <a:cs typeface="Calibri"/>
            </a:rPr>
            <a:t>groupe</a:t>
          </a:r>
          <a:endParaRPr lang="en-GB">
            <a:latin typeface="Calibri Light"/>
            <a:ea typeface="Calibri"/>
            <a:cs typeface="Calibri"/>
          </a:endParaRPr>
        </a:p>
      </dgm:t>
    </dgm:pt>
    <dgm:pt modelId="{C6A4BBFE-7163-424F-8166-B5E142CDF47F}" type="parTrans" cxnId="{27A8D959-F0A3-4E73-B0B1-1B1137A50D78}">
      <dgm:prSet/>
      <dgm:spPr/>
      <dgm:t>
        <a:bodyPr/>
        <a:lstStyle/>
        <a:p>
          <a:endParaRPr lang="fr-BE"/>
        </a:p>
      </dgm:t>
    </dgm:pt>
    <dgm:pt modelId="{4354D926-0F57-4230-9A33-BBD2404414F4}" type="sibTrans" cxnId="{27A8D959-F0A3-4E73-B0B1-1B1137A50D78}">
      <dgm:prSet/>
      <dgm:spPr/>
      <dgm:t>
        <a:bodyPr/>
        <a:lstStyle/>
        <a:p>
          <a:endParaRPr lang="fr-BE"/>
        </a:p>
      </dgm:t>
    </dgm:pt>
    <dgm:pt modelId="{67E8F836-0273-4666-A7B1-4CCBAB6CFAA3}">
      <dgm:prSet/>
      <dgm:spPr/>
      <dgm:t>
        <a:bodyPr/>
        <a:lstStyle/>
        <a:p>
          <a:r>
            <a:rPr lang="en-GB">
              <a:latin typeface="Calibri Light"/>
              <a:ea typeface="Calibri"/>
              <a:cs typeface="Calibri"/>
            </a:rPr>
            <a:t>Retour au collectif</a:t>
          </a:r>
        </a:p>
      </dgm:t>
    </dgm:pt>
    <dgm:pt modelId="{9D436464-9885-432D-A1C8-3F47CE452888}" type="parTrans" cxnId="{5EBF82B6-3D91-4998-8CCB-36DFF6AB5126}">
      <dgm:prSet/>
      <dgm:spPr/>
      <dgm:t>
        <a:bodyPr/>
        <a:lstStyle/>
        <a:p>
          <a:endParaRPr lang="fr-BE"/>
        </a:p>
      </dgm:t>
    </dgm:pt>
    <dgm:pt modelId="{F28E5E8F-B132-4C1E-933C-C900CB995B1C}" type="sibTrans" cxnId="{5EBF82B6-3D91-4998-8CCB-36DFF6AB5126}">
      <dgm:prSet/>
      <dgm:spPr/>
      <dgm:t>
        <a:bodyPr/>
        <a:lstStyle/>
        <a:p>
          <a:endParaRPr lang="fr-BE"/>
        </a:p>
      </dgm:t>
    </dgm:pt>
    <dgm:pt modelId="{FDF0E2F1-204A-4641-A0A1-72F50111A196}" type="pres">
      <dgm:prSet presAssocID="{7ED8A780-0497-49C8-B46E-BCBD795BA2EE}" presName="vert0" presStyleCnt="0">
        <dgm:presLayoutVars>
          <dgm:dir/>
          <dgm:animOne val="branch"/>
          <dgm:animLvl val="lvl"/>
        </dgm:presLayoutVars>
      </dgm:prSet>
      <dgm:spPr/>
    </dgm:pt>
    <dgm:pt modelId="{4ED04FE1-791C-4994-A8D3-9F123FC112A7}" type="pres">
      <dgm:prSet presAssocID="{3D532ABD-8675-4ADD-928C-A7FBFC5ED9AC}" presName="thickLine" presStyleLbl="alignNode1" presStyleIdx="0" presStyleCnt="4"/>
      <dgm:spPr/>
    </dgm:pt>
    <dgm:pt modelId="{4FFE970A-56EB-4249-AD12-AC23DA11A71D}" type="pres">
      <dgm:prSet presAssocID="{3D532ABD-8675-4ADD-928C-A7FBFC5ED9AC}" presName="horz1" presStyleCnt="0"/>
      <dgm:spPr/>
    </dgm:pt>
    <dgm:pt modelId="{3DBABEEE-C9D0-41CA-8F3B-50BD9DCF9620}" type="pres">
      <dgm:prSet presAssocID="{3D532ABD-8675-4ADD-928C-A7FBFC5ED9AC}" presName="tx1" presStyleLbl="revTx" presStyleIdx="0" presStyleCnt="4"/>
      <dgm:spPr/>
    </dgm:pt>
    <dgm:pt modelId="{F213D647-798D-4E2C-AE29-55020BF20C23}" type="pres">
      <dgm:prSet presAssocID="{3D532ABD-8675-4ADD-928C-A7FBFC5ED9AC}" presName="vert1" presStyleCnt="0"/>
      <dgm:spPr/>
    </dgm:pt>
    <dgm:pt modelId="{C7283332-D1BC-49C0-89BF-BA1C9CE027DF}" type="pres">
      <dgm:prSet presAssocID="{3E434CED-8DC6-43DF-80F1-21802CAEFB88}" presName="thickLine" presStyleLbl="alignNode1" presStyleIdx="1" presStyleCnt="4"/>
      <dgm:spPr/>
    </dgm:pt>
    <dgm:pt modelId="{4F6FB0DB-BAD7-4F5B-A5D7-01619640FD58}" type="pres">
      <dgm:prSet presAssocID="{3E434CED-8DC6-43DF-80F1-21802CAEFB88}" presName="horz1" presStyleCnt="0"/>
      <dgm:spPr/>
    </dgm:pt>
    <dgm:pt modelId="{A188F4EA-FFC6-4AA6-B44E-FEF6B0105E8D}" type="pres">
      <dgm:prSet presAssocID="{3E434CED-8DC6-43DF-80F1-21802CAEFB88}" presName="tx1" presStyleLbl="revTx" presStyleIdx="1" presStyleCnt="4"/>
      <dgm:spPr/>
    </dgm:pt>
    <dgm:pt modelId="{E62A1D26-B3F0-429C-9CB1-AD32FF601CC9}" type="pres">
      <dgm:prSet presAssocID="{3E434CED-8DC6-43DF-80F1-21802CAEFB88}" presName="vert1" presStyleCnt="0"/>
      <dgm:spPr/>
    </dgm:pt>
    <dgm:pt modelId="{E618B48A-4004-4112-A586-99BE05854B12}" type="pres">
      <dgm:prSet presAssocID="{1C0741A2-1D28-40A1-91E1-603B2458555E}" presName="thickLine" presStyleLbl="alignNode1" presStyleIdx="2" presStyleCnt="4"/>
      <dgm:spPr/>
    </dgm:pt>
    <dgm:pt modelId="{9CF76612-C7C7-4560-A1AA-AE4538773E9B}" type="pres">
      <dgm:prSet presAssocID="{1C0741A2-1D28-40A1-91E1-603B2458555E}" presName="horz1" presStyleCnt="0"/>
      <dgm:spPr/>
    </dgm:pt>
    <dgm:pt modelId="{A2561ADB-634C-4D8C-ABD0-9BCE75EED3D2}" type="pres">
      <dgm:prSet presAssocID="{1C0741A2-1D28-40A1-91E1-603B2458555E}" presName="tx1" presStyleLbl="revTx" presStyleIdx="2" presStyleCnt="4"/>
      <dgm:spPr/>
    </dgm:pt>
    <dgm:pt modelId="{DC4A3F9B-922B-4287-AB70-13189A7F0F31}" type="pres">
      <dgm:prSet presAssocID="{1C0741A2-1D28-40A1-91E1-603B2458555E}" presName="vert1" presStyleCnt="0"/>
      <dgm:spPr/>
    </dgm:pt>
    <dgm:pt modelId="{2C9EC861-F2B2-46B1-8D83-9797D80DB197}" type="pres">
      <dgm:prSet presAssocID="{67E8F836-0273-4666-A7B1-4CCBAB6CFAA3}" presName="thickLine" presStyleLbl="alignNode1" presStyleIdx="3" presStyleCnt="4"/>
      <dgm:spPr/>
    </dgm:pt>
    <dgm:pt modelId="{6F034E6C-4F8B-4DF1-AFED-9BC4939A62CA}" type="pres">
      <dgm:prSet presAssocID="{67E8F836-0273-4666-A7B1-4CCBAB6CFAA3}" presName="horz1" presStyleCnt="0"/>
      <dgm:spPr/>
    </dgm:pt>
    <dgm:pt modelId="{196CB720-FC02-47C6-893C-63B8BEBA01DB}" type="pres">
      <dgm:prSet presAssocID="{67E8F836-0273-4666-A7B1-4CCBAB6CFAA3}" presName="tx1" presStyleLbl="revTx" presStyleIdx="3" presStyleCnt="4"/>
      <dgm:spPr/>
    </dgm:pt>
    <dgm:pt modelId="{05DDFB91-12EE-4662-9D66-BAC3DFDF05AF}" type="pres">
      <dgm:prSet presAssocID="{67E8F836-0273-4666-A7B1-4CCBAB6CFAA3}" presName="vert1" presStyleCnt="0"/>
      <dgm:spPr/>
    </dgm:pt>
  </dgm:ptLst>
  <dgm:cxnLst>
    <dgm:cxn modelId="{F3A1DA1A-FD17-4112-A9A4-1FAD395E172D}" srcId="{7ED8A780-0497-49C8-B46E-BCBD795BA2EE}" destId="{3D532ABD-8675-4ADD-928C-A7FBFC5ED9AC}" srcOrd="0" destOrd="0" parTransId="{35F88BCB-6CB6-465C-B42D-07880F7509FB}" sibTransId="{6F19EC8E-329B-45E9-BE53-51CF9116E85D}"/>
    <dgm:cxn modelId="{0E492D31-964A-418F-9724-8D11DE7D3FA8}" type="presOf" srcId="{7ED8A780-0497-49C8-B46E-BCBD795BA2EE}" destId="{FDF0E2F1-204A-4641-A0A1-72F50111A196}" srcOrd="0" destOrd="0" presId="urn:microsoft.com/office/officeart/2008/layout/LinedList"/>
    <dgm:cxn modelId="{27A8D959-F0A3-4E73-B0B1-1B1137A50D78}" srcId="{7ED8A780-0497-49C8-B46E-BCBD795BA2EE}" destId="{1C0741A2-1D28-40A1-91E1-603B2458555E}" srcOrd="2" destOrd="0" parTransId="{C6A4BBFE-7163-424F-8166-B5E142CDF47F}" sibTransId="{4354D926-0F57-4230-9A33-BBD2404414F4}"/>
    <dgm:cxn modelId="{6739B87C-0F7A-4077-833C-E8D0C2611240}" type="presOf" srcId="{1C0741A2-1D28-40A1-91E1-603B2458555E}" destId="{A2561ADB-634C-4D8C-ABD0-9BCE75EED3D2}" srcOrd="0" destOrd="0" presId="urn:microsoft.com/office/officeart/2008/layout/LinedList"/>
    <dgm:cxn modelId="{DA94957E-2844-4856-8A66-A60A59777DFE}" srcId="{7ED8A780-0497-49C8-B46E-BCBD795BA2EE}" destId="{3E434CED-8DC6-43DF-80F1-21802CAEFB88}" srcOrd="1" destOrd="0" parTransId="{C4323C03-EB14-4B07-8389-DEA7B7793020}" sibTransId="{F66CAE48-AED4-4186-94E3-8B6A929C16B9}"/>
    <dgm:cxn modelId="{76BE6381-B8B9-4DBD-AFDA-7FC7433472D2}" type="presOf" srcId="{3D532ABD-8675-4ADD-928C-A7FBFC5ED9AC}" destId="{3DBABEEE-C9D0-41CA-8F3B-50BD9DCF9620}" srcOrd="0" destOrd="0" presId="urn:microsoft.com/office/officeart/2008/layout/LinedList"/>
    <dgm:cxn modelId="{8B57B389-B564-406F-8D50-0360B81D7090}" type="presOf" srcId="{3E434CED-8DC6-43DF-80F1-21802CAEFB88}" destId="{A188F4EA-FFC6-4AA6-B44E-FEF6B0105E8D}" srcOrd="0" destOrd="0" presId="urn:microsoft.com/office/officeart/2008/layout/LinedList"/>
    <dgm:cxn modelId="{5EBF82B6-3D91-4998-8CCB-36DFF6AB5126}" srcId="{7ED8A780-0497-49C8-B46E-BCBD795BA2EE}" destId="{67E8F836-0273-4666-A7B1-4CCBAB6CFAA3}" srcOrd="3" destOrd="0" parTransId="{9D436464-9885-432D-A1C8-3F47CE452888}" sibTransId="{F28E5E8F-B132-4C1E-933C-C900CB995B1C}"/>
    <dgm:cxn modelId="{C56FAAF7-3856-46A2-BE84-9A91A744C3A9}" type="presOf" srcId="{67E8F836-0273-4666-A7B1-4CCBAB6CFAA3}" destId="{196CB720-FC02-47C6-893C-63B8BEBA01DB}" srcOrd="0" destOrd="0" presId="urn:microsoft.com/office/officeart/2008/layout/LinedList"/>
    <dgm:cxn modelId="{7F49ABBA-322B-4ECC-A88F-B3B57041DB4F}" type="presParOf" srcId="{FDF0E2F1-204A-4641-A0A1-72F50111A196}" destId="{4ED04FE1-791C-4994-A8D3-9F123FC112A7}" srcOrd="0" destOrd="0" presId="urn:microsoft.com/office/officeart/2008/layout/LinedList"/>
    <dgm:cxn modelId="{24A1B837-033B-4A42-84EF-FE8DE58421C4}" type="presParOf" srcId="{FDF0E2F1-204A-4641-A0A1-72F50111A196}" destId="{4FFE970A-56EB-4249-AD12-AC23DA11A71D}" srcOrd="1" destOrd="0" presId="urn:microsoft.com/office/officeart/2008/layout/LinedList"/>
    <dgm:cxn modelId="{54FB7720-B9A8-48C4-86C9-A9535E5A59F7}" type="presParOf" srcId="{4FFE970A-56EB-4249-AD12-AC23DA11A71D}" destId="{3DBABEEE-C9D0-41CA-8F3B-50BD9DCF9620}" srcOrd="0" destOrd="0" presId="urn:microsoft.com/office/officeart/2008/layout/LinedList"/>
    <dgm:cxn modelId="{19182547-316B-44AC-8B3F-6482B34060D4}" type="presParOf" srcId="{4FFE970A-56EB-4249-AD12-AC23DA11A71D}" destId="{F213D647-798D-4E2C-AE29-55020BF20C23}" srcOrd="1" destOrd="0" presId="urn:microsoft.com/office/officeart/2008/layout/LinedList"/>
    <dgm:cxn modelId="{7CFAD20B-736D-46CE-859B-CA23ED903796}" type="presParOf" srcId="{FDF0E2F1-204A-4641-A0A1-72F50111A196}" destId="{C7283332-D1BC-49C0-89BF-BA1C9CE027DF}" srcOrd="2" destOrd="0" presId="urn:microsoft.com/office/officeart/2008/layout/LinedList"/>
    <dgm:cxn modelId="{8C7D18C0-C087-4F6D-9183-6270E364CBBB}" type="presParOf" srcId="{FDF0E2F1-204A-4641-A0A1-72F50111A196}" destId="{4F6FB0DB-BAD7-4F5B-A5D7-01619640FD58}" srcOrd="3" destOrd="0" presId="urn:microsoft.com/office/officeart/2008/layout/LinedList"/>
    <dgm:cxn modelId="{8134C12D-7B9A-4A4A-AB9F-4EC1C24ECB26}" type="presParOf" srcId="{4F6FB0DB-BAD7-4F5B-A5D7-01619640FD58}" destId="{A188F4EA-FFC6-4AA6-B44E-FEF6B0105E8D}" srcOrd="0" destOrd="0" presId="urn:microsoft.com/office/officeart/2008/layout/LinedList"/>
    <dgm:cxn modelId="{7734B087-EE94-4191-885B-68ACFCD989B6}" type="presParOf" srcId="{4F6FB0DB-BAD7-4F5B-A5D7-01619640FD58}" destId="{E62A1D26-B3F0-429C-9CB1-AD32FF601CC9}" srcOrd="1" destOrd="0" presId="urn:microsoft.com/office/officeart/2008/layout/LinedList"/>
    <dgm:cxn modelId="{FE177648-5046-413C-84D0-43335A5B161B}" type="presParOf" srcId="{FDF0E2F1-204A-4641-A0A1-72F50111A196}" destId="{E618B48A-4004-4112-A586-99BE05854B12}" srcOrd="4" destOrd="0" presId="urn:microsoft.com/office/officeart/2008/layout/LinedList"/>
    <dgm:cxn modelId="{D35863C5-2214-43D3-B52A-C395A7F8AA73}" type="presParOf" srcId="{FDF0E2F1-204A-4641-A0A1-72F50111A196}" destId="{9CF76612-C7C7-4560-A1AA-AE4538773E9B}" srcOrd="5" destOrd="0" presId="urn:microsoft.com/office/officeart/2008/layout/LinedList"/>
    <dgm:cxn modelId="{6464BA21-EDD5-4F1D-B799-D7C311817D4D}" type="presParOf" srcId="{9CF76612-C7C7-4560-A1AA-AE4538773E9B}" destId="{A2561ADB-634C-4D8C-ABD0-9BCE75EED3D2}" srcOrd="0" destOrd="0" presId="urn:microsoft.com/office/officeart/2008/layout/LinedList"/>
    <dgm:cxn modelId="{C1EF3808-4E56-4888-B613-6254A881FBB5}" type="presParOf" srcId="{9CF76612-C7C7-4560-A1AA-AE4538773E9B}" destId="{DC4A3F9B-922B-4287-AB70-13189A7F0F31}" srcOrd="1" destOrd="0" presId="urn:microsoft.com/office/officeart/2008/layout/LinedList"/>
    <dgm:cxn modelId="{9891E756-83CF-426A-BB34-0757DE87BED5}" type="presParOf" srcId="{FDF0E2F1-204A-4641-A0A1-72F50111A196}" destId="{2C9EC861-F2B2-46B1-8D83-9797D80DB197}" srcOrd="6" destOrd="0" presId="urn:microsoft.com/office/officeart/2008/layout/LinedList"/>
    <dgm:cxn modelId="{B13F305E-DC66-456B-BFBB-CF096AD14793}" type="presParOf" srcId="{FDF0E2F1-204A-4641-A0A1-72F50111A196}" destId="{6F034E6C-4F8B-4DF1-AFED-9BC4939A62CA}" srcOrd="7" destOrd="0" presId="urn:microsoft.com/office/officeart/2008/layout/LinedList"/>
    <dgm:cxn modelId="{2BD02BFC-F489-4752-8244-56F7274F2FB9}" type="presParOf" srcId="{6F034E6C-4F8B-4DF1-AFED-9BC4939A62CA}" destId="{196CB720-FC02-47C6-893C-63B8BEBA01DB}" srcOrd="0" destOrd="0" presId="urn:microsoft.com/office/officeart/2008/layout/LinedList"/>
    <dgm:cxn modelId="{42BB7CBC-07EE-4769-A4FE-064435DB1FD4}" type="presParOf" srcId="{6F034E6C-4F8B-4DF1-AFED-9BC4939A62CA}" destId="{05DDFB91-12EE-4662-9D66-BAC3DFDF05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04FE1-791C-4994-A8D3-9F123FC112A7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ABEEE-C9D0-41CA-8F3B-50BD9DCF9620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err="1">
              <a:latin typeface="Calibri Light"/>
              <a:ea typeface="Calibri"/>
              <a:cs typeface="Calibri"/>
            </a:rPr>
            <a:t>Descriptif</a:t>
          </a:r>
          <a:r>
            <a:rPr lang="en-GB" sz="3800" kern="1200">
              <a:latin typeface="Calibri Light"/>
              <a:ea typeface="Calibri"/>
              <a:cs typeface="Calibri"/>
            </a:rPr>
            <a:t> d'un </a:t>
          </a:r>
          <a:r>
            <a:rPr lang="en-GB" sz="3800" kern="1200" err="1">
              <a:latin typeface="Calibri Light"/>
              <a:ea typeface="Calibri"/>
              <a:cs typeface="Calibri"/>
            </a:rPr>
            <a:t>dispositif</a:t>
          </a:r>
          <a:r>
            <a:rPr lang="en-GB" sz="3800" kern="1200">
              <a:latin typeface="Calibri Light"/>
              <a:ea typeface="Calibri"/>
              <a:cs typeface="Calibri"/>
            </a:rPr>
            <a:t> </a:t>
          </a:r>
          <a:r>
            <a:rPr lang="en-GB" sz="3800" kern="1200" err="1">
              <a:latin typeface="Calibri Light"/>
              <a:ea typeface="Calibri"/>
              <a:cs typeface="Calibri"/>
            </a:rPr>
            <a:t>d'évaluation</a:t>
          </a:r>
          <a:endParaRPr lang="en-US" sz="3800" kern="1200"/>
        </a:p>
      </dsp:txBody>
      <dsp:txXfrm>
        <a:off x="0" y="0"/>
        <a:ext cx="6900512" cy="1384035"/>
      </dsp:txXfrm>
    </dsp:sp>
    <dsp:sp modelId="{C7283332-D1BC-49C0-89BF-BA1C9CE027DF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2700" cap="flat" cmpd="sng" algn="ctr">
          <a:solidFill>
            <a:schemeClr val="accent2">
              <a:hueOff val="-441124"/>
              <a:satOff val="497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8F4EA-FFC6-4AA6-B44E-FEF6B0105E8D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err="1">
              <a:latin typeface="Calibri Light"/>
              <a:ea typeface="Calibri"/>
              <a:cs typeface="Calibri"/>
            </a:rPr>
            <a:t>Eclairage</a:t>
          </a:r>
          <a:r>
            <a:rPr lang="en-GB" sz="3800" kern="1200">
              <a:latin typeface="Calibri Light"/>
              <a:ea typeface="Calibri"/>
              <a:cs typeface="Calibri"/>
            </a:rPr>
            <a:t> </a:t>
          </a:r>
          <a:r>
            <a:rPr lang="en-GB" sz="3800" kern="1200" err="1">
              <a:latin typeface="Calibri Light"/>
              <a:ea typeface="Calibri"/>
              <a:cs typeface="Calibri"/>
            </a:rPr>
            <a:t>théorique</a:t>
          </a:r>
          <a:endParaRPr lang="en-GB" sz="3800" kern="1200">
            <a:latin typeface="Calibri Light"/>
            <a:ea typeface="Calibri"/>
            <a:cs typeface="Calibri"/>
          </a:endParaRPr>
        </a:p>
      </dsp:txBody>
      <dsp:txXfrm>
        <a:off x="0" y="1384035"/>
        <a:ext cx="6900512" cy="1384035"/>
      </dsp:txXfrm>
    </dsp:sp>
    <dsp:sp modelId="{E618B48A-4004-4112-A586-99BE05854B12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2700" cap="flat" cmpd="sng" algn="ctr">
          <a:solidFill>
            <a:schemeClr val="accent2">
              <a:hueOff val="-882249"/>
              <a:satOff val="995"/>
              <a:lumOff val="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61ADB-634C-4D8C-ABD0-9BCE75EED3D2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>
              <a:latin typeface="Calibri Light"/>
              <a:ea typeface="Calibri"/>
              <a:cs typeface="Calibri"/>
            </a:rPr>
            <a:t>Travail </a:t>
          </a:r>
          <a:r>
            <a:rPr lang="en-GB" sz="3800" kern="1200" err="1">
              <a:latin typeface="Calibri Light"/>
              <a:ea typeface="Calibri"/>
              <a:cs typeface="Calibri"/>
            </a:rPr>
            <a:t>en</a:t>
          </a:r>
          <a:r>
            <a:rPr lang="en-GB" sz="3800" kern="1200">
              <a:latin typeface="Calibri Light"/>
              <a:ea typeface="Calibri"/>
              <a:cs typeface="Calibri"/>
            </a:rPr>
            <a:t> sous-</a:t>
          </a:r>
          <a:r>
            <a:rPr lang="en-GB" sz="3800" kern="1200" err="1">
              <a:latin typeface="Calibri Light"/>
              <a:ea typeface="Calibri"/>
              <a:cs typeface="Calibri"/>
            </a:rPr>
            <a:t>groupe</a:t>
          </a:r>
          <a:endParaRPr lang="en-GB" sz="3800" kern="1200">
            <a:latin typeface="Calibri Light"/>
            <a:ea typeface="Calibri"/>
            <a:cs typeface="Calibri"/>
          </a:endParaRPr>
        </a:p>
      </dsp:txBody>
      <dsp:txXfrm>
        <a:off x="0" y="2768070"/>
        <a:ext cx="6900512" cy="1384035"/>
      </dsp:txXfrm>
    </dsp:sp>
    <dsp:sp modelId="{2C9EC861-F2B2-46B1-8D83-9797D80DB197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CB720-FC02-47C6-893C-63B8BEBA01DB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>
              <a:latin typeface="Calibri Light"/>
              <a:ea typeface="Calibri"/>
              <a:cs typeface="Calibri"/>
            </a:rPr>
            <a:t>Retour au collectif</a:t>
          </a:r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E222-8164-473A-9C7A-2744DA0F9B89}" type="datetimeFigureOut">
              <a:t>4/13/2025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256D-BE06-433A-89AF-EAA201E1A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65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1BD34-B339-FFC4-1BFC-3F1FF6F39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8D40FFB-911F-50F7-226A-E2091AF58A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708C70F-6736-14A9-08B9-4DD53E2D8E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Praticiens ou acteurs du terrain,</a:t>
            </a:r>
          </a:p>
          <a:p>
            <a:endParaRPr lang="fr-FR"/>
          </a:p>
          <a:p>
            <a:r>
              <a:rPr lang="fr-FR"/>
              <a:t>On a donné principalement la parole aux étudiants</a:t>
            </a:r>
          </a:p>
          <a:p>
            <a:r>
              <a:rPr lang="fr-FR"/>
              <a:t>Mettre en place une évaluation différenciée dans le cadre d’un cours de la formation initial des enseignants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8BB143-F9FE-902F-C662-0F56AAE096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3EF4F-38FA-477C-BC4F-062E032886D1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6012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27502-AFC9-C4D2-0225-FC9872011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B14746C-F3D1-75A2-B598-18C9C7897D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810F6884-7A29-2503-C1F0-E04C391F09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1D50AE-4E64-14BF-2072-E5F5D4FB83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668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1DF3C-4B0F-D4B1-9E18-B0D8F9ED4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64A516B-5248-0FF9-6688-E748AF255E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2DB9ABA0-376C-B40D-C107-37472B271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F12C3F-512B-9851-BB1F-EEC0A6C8B9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470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9EB44-93CD-6283-1156-FD5309398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C0DA504-6CD0-1B21-DFC0-D9B69DCEE2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6C8C4FFB-81E9-3AF7-9810-41F8117840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34E318-8120-0140-5C61-8E1A88696B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154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6DA93-3D86-C8F3-4AF2-F5B220838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049B927-6FCE-655F-A54F-FA7D7E1506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87B74A8C-46F1-0BEC-F4FC-533FFABE3F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998500-FE1D-F199-EA69-0C9F27EA3B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331788" y="803275"/>
            <a:ext cx="7148513" cy="40211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/>
              <a:t>Une pyramide à trois niveaux</a:t>
            </a:r>
            <a:endParaRPr lang="en-US"/>
          </a:p>
          <a:p>
            <a:r>
              <a:rPr lang="fr-FR"/>
              <a:t>La réponse à l’intervention utilise une pyramide à trois niveaux pour décrire les stratégies, les supports et les interventions qui répondent aux besoins des élèves.</a:t>
            </a:r>
            <a:endParaRPr lang="en-US"/>
          </a:p>
          <a:p>
            <a:r>
              <a:rPr lang="fr-FR" b="1"/>
              <a:t>Niveau 1 : </a:t>
            </a:r>
            <a:r>
              <a:rPr lang="fr-FR"/>
              <a:t>Le niveau primaire de prévention consiste à offrir un enseignement de grande qualité utilisant des programmes et des méthodes pédagogiques validés par la recherche ainsi qu’un dépistage systématique à quelques reprises dans l’année.</a:t>
            </a:r>
            <a:endParaRPr lang="en-US"/>
          </a:p>
          <a:p>
            <a:r>
              <a:rPr lang="fr-FR" b="1"/>
              <a:t>Niveau 2 : </a:t>
            </a:r>
            <a:r>
              <a:rPr lang="fr-FR"/>
              <a:t>Le niveau secondaire de prévention consiste à offrir un enseignement supplémentaire ciblé en petits groupes, des interventions validées par la recherche axées sur les forces et les besoins spécifiques des élèves et un suivi des progrès.</a:t>
            </a:r>
            <a:endParaRPr lang="en-US"/>
          </a:p>
          <a:p>
            <a:r>
              <a:rPr lang="fr-FR" b="1"/>
              <a:t>Niveau 3 : </a:t>
            </a:r>
            <a:r>
              <a:rPr lang="fr-FR"/>
              <a:t>Le niveau tertiaire de prévention offre des interventions intensives adaptées aux besoins de l’élève, un enseignement dispensé individuellement ou en petit groupe et un suivi systématique des progrès.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57395-F899-D048-832E-1197D8B6D84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894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8D418-2735-EDC2-7CA6-7DBF46AB2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4F6DEA4-3636-DE21-34B4-3E9822638B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3ED833EC-2692-B7D9-A359-D39ECCB08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F0D47D-F390-E0DE-E2D0-4738AE943F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6979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E7E33-E471-5C6C-0D48-39761DB13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707496B-AD7A-784F-A34E-F8D3C79709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313D4D4E-D90B-D0DE-578C-8F4EB4966C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EF5978-5278-798A-19EE-8A6802B75C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466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5A976-0ED2-25F5-B88D-D3B0A7B95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1B5D3F7-B597-ACCF-027D-7A9DAFC219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96863" y="803275"/>
            <a:ext cx="7150101" cy="4022725"/>
          </a:xfrm>
        </p:spPr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1CEB287B-801B-BE4B-94E8-C6B228921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FD2992-45FE-0BE9-15B8-AB70E2DCF8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52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57395-F899-D048-832E-1197D8B6D84A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52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61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5F656-F706-FDBC-195B-A59351D2B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0FE8C5-E3FD-0C2C-7735-3B56E95A6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EC18C6-86EE-AF0B-05B4-BFD5AA75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139708-DEDD-7057-FE6F-955D99456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3DE79B-9B14-E2A5-E2F0-32CD0094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8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27661-33A9-2C3B-78B9-0AB124483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2029EC-58B9-A4FE-B868-2C8030238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7C6191-B04E-D0C3-8C21-589EF0B1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B0DDF8-7E9C-5E11-5416-0492FACEC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79039C-90B9-D385-5080-156A17E7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67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CA05707-3912-327E-99FC-C1C485F48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BBCBFD-8BED-8CC9-2253-4883F468C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D32923-71FD-3D87-C119-D9CFFDAF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AC9519-E989-E1E8-FE68-41DF8E79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9DEB9E-028E-5997-0E3E-795B1643A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113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D2E2B-42D1-40EC-BA16-05A7015B7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CE709F-2040-4EFB-8C8B-0AE7F1184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AB479A-3DF9-4452-B67F-90804553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46200B-0123-40B0-A385-EFF886778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C4D6B-9D80-4E57-BBDC-A2FFB265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47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01233-0CB1-4BFD-90A3-DB3C83184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D68BE8-096F-45CA-ADDF-78B676456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50752C-1B0A-4F71-9DE0-6A874DCA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CF0BDD-9CEB-4130-913F-3AB9FDDEB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0EDCB6-02A5-4149-A921-35504BBDA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1380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585C06-4B6B-417B-A775-293D0CF39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D726B7-1A31-4F38-83CB-562DA1947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276397-0CB6-4CDF-9C5D-EBC849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F505-58E0-40FC-B10D-CFCA099BEC56}" type="datetimeFigureOut">
              <a:rPr lang="fr-BE" smtClean="0">
                <a:solidFill>
                  <a:srgbClr val="775F55"/>
                </a:solidFill>
                <a:latin typeface="Tw Cen MT"/>
              </a:rPr>
              <a:pPr/>
              <a:t>13-04-25</a:t>
            </a:fld>
            <a:endParaRPr lang="fr-BE">
              <a:solidFill>
                <a:srgbClr val="775F55"/>
              </a:solidFill>
              <a:latin typeface="Tw Cen M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2977A8-1AE2-4145-BF9E-D13C52B0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srgbClr val="775F55"/>
              </a:solidFill>
              <a:latin typeface="Tw Cen M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248F2D-1224-4DEB-9693-31405F93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58F1-52E3-478F-A0C1-670742C6AE2B}" type="slidenum">
              <a:rPr lang="fr-BE" smtClean="0">
                <a:latin typeface="Tw Cen MT"/>
              </a:rPr>
              <a:pPr/>
              <a:t>‹#›</a:t>
            </a:fld>
            <a:endParaRPr lang="fr-BE"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816767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7C787-73AD-4689-AC04-68351ED3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B39E8A-ED6B-4F9A-8909-A2638FB79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075C2F-53AC-4A29-A30B-55A9D0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6A8BDF-C21F-449B-AAC5-DE48A719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DAEE36-5D6C-4E99-8141-2398FD5A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0B4C6A-9B73-44DD-827F-9ED33B99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4620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BDFA3-83A7-4340-AEBB-5F22CB4E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E2C3A2-1F9B-4C47-B3F0-4A578EA83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995AC8-4B71-4065-897A-2594A28AC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6DEDAA-C216-4201-B2E1-4AC8836C5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6ECEA21-5A69-4349-96CC-F4D9B1804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936820B-C875-41E1-BA50-126930A0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921895-A702-47F5-8820-6070C844F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716F3C-2998-4E82-A277-220F8B3E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6911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145D1E-F2D8-4473-A4E7-5D11979E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FA93803-6377-4B06-845C-8DE3F9A56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3E95BF-1430-4B03-9B0B-5CEB6E53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19F9DF-15A1-4C53-AE70-72B284A7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2086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9E89D5-F4FE-409C-9E15-6249A60D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1262C4-4D2B-4DE8-AD04-2AE467FE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2BE54F-E731-4AEE-8243-1B8E79B9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5086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A5FF6B-8401-480D-9B46-3E250381C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89F3CE-B90A-43CF-AD88-5B306184E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7215AB-DC8C-4C4E-B253-84D719FF1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857D7C-3B1B-47C7-BBCB-B93072A3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9DFC28-A2A1-41F4-A143-33CFF87E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382AEB-0119-413E-A528-E45FDBA5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624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30EBA-A7B9-7112-3FA6-DD299C78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B72809-9E05-9520-6492-3C40CE0D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0A690-4728-7266-3235-1C6C49EDA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D3C262-4F61-D891-A1DC-50882CDB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D48D4-0D37-FDC9-9C2B-6015CACA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 descr="Une image contenant Police, texte, logo, Graphique&#10;&#10;Description générée automatiquement">
            <a:extLst>
              <a:ext uri="{FF2B5EF4-FFF2-40B4-BE49-F238E27FC236}">
                <a16:creationId xmlns:a16="http://schemas.microsoft.com/office/drawing/2014/main" id="{B7B12075-779E-AD6C-1F2C-0A0DFE74DF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6745"/>
            <a:ext cx="1695450" cy="83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655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BC9E0-E3B4-4D4C-BD44-F05EF3A01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454E5D-7629-4E33-8FEE-446E5B91AF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692A97-92AC-4C15-817D-5F9C3C81D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8237A6-041D-4C52-9C90-14AD0DAB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AD1354-14E9-4025-8227-135700B9E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E15687-165C-47AA-AAA5-869E0A50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2923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76E731-DE5E-4FCA-9E27-5466378F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4719A4-4A2D-4B2C-AB1F-A4252E30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05A556-E9AC-47C3-A256-1392BEC5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EA8D55-42B7-43F1-A922-4454CBC5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6BA73A-8738-43EA-BBF4-4B80B2D5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30927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91632D7-74E9-49AE-9826-223F1BABF5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943287-B714-4C78-B2F5-845D8D123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B31B07-0CEB-4192-A94A-AFAA0C37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0F61-BA46-4CBD-B788-7168FCC3BF6F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15B8F3-AC61-4682-8D09-7D2CEF32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4FCE37-2F9E-405C-B18B-7B0FBFF2C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3054-10E8-4685-91B9-7A1E4470750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761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037F2-3746-3F1C-01F8-E1EAF74C9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9B9DFD-B34D-E723-E7B0-FEEBB9457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78A6C8-DA18-25A1-CB7B-8EB88EC01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E11256-2D3D-58D0-537A-71FB575F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81C849-930E-7976-3493-6508D2075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05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4DAED-F12C-075C-A148-CFA78605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68AEF7-48D3-BCAE-88F2-2E78A90CE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92D097-7EE7-DCF3-95DB-5C29293FB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A74BAF-72EE-DD77-8757-04F3651C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8FF31B-894E-0BF8-7DBA-093F79C54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70F5D5-57B0-72F9-57C0-0840DB0E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86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20A81-0728-F604-EEF0-928F3C025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2B7CA8-5A53-21CC-B6C2-1E44B7F2A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15A5FF-E5D9-7127-1284-2F734E59A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5DA324-C8AB-6167-2A49-8DF269775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EB43A5-A524-EBA5-43EA-E1FCDF262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A98394-8086-5B41-02DE-8BC629F2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CEA8F3-5D70-6FBD-A938-DC701D157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36D327-8442-8B2D-D366-AE30F822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89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C5FC04-C5E3-5044-F232-13736C0CB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610000-5654-60CC-7C35-5B495135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D099831-3295-CDB6-9A1B-E60711B68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A3544AE-65A9-21A7-24C7-8983C070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9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DE26DC-6092-66B0-6C11-4B2E4C39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5EC693F-ED0A-E331-490E-C1E6A015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D3345A-C66F-AC22-0B42-8A5BA974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16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7A9825-0FF5-B873-8E5C-2D8BDB121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2F084-5B61-FF7F-FB1D-2AA950924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A5ABB3-9946-4C63-E46C-4CFF062CB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CE30A0-E0B0-F8E2-A122-86AFF09AC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4F6593-EBEA-4515-B750-581088F8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0FBFCA-A28F-E70F-E44B-E64B31AF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40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6A881-7017-FBA5-59B7-894D71101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E57996-FBA2-C4C6-E268-C927509E3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3B7038-AB67-62F1-AC03-89B57C54A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BA1202-CAC0-5F38-28B2-5BE65983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8797BE-13DC-C549-6767-F8EAB7A2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C8A1DB-7896-7DD0-D241-8431E29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59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4984E97-BF9D-5F8C-5FB5-89928FC4E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6EC0BA-2956-8EA7-B268-AAFAF4AF4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6E029B-9F88-D6AC-1512-0B7FF09E78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A85A8-6F4B-7C4A-93A9-83FB601B9D21}" type="datetimeFigureOut">
              <a:rPr lang="fr-FR" smtClean="0"/>
              <a:t>13/04/2025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91E27A-AA2B-06CD-13B9-28D3C35A28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8EB37F-84C7-435D-110D-DB1F0D5EE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D14A57-88AF-7743-ABD2-5150293C49A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66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BD9FE24-BB06-43D1-9DFA-BF97DFE2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2ADAF2-ADAE-4380-A494-03E59348E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429B4B-4DBD-4051-97F1-A47D1E57B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F505-58E0-40FC-B10D-CFCA099BEC56}" type="datetimeFigureOut">
              <a:rPr lang="fr-BE" smtClean="0">
                <a:solidFill>
                  <a:srgbClr val="775F55"/>
                </a:solidFill>
                <a:latin typeface="Tw Cen MT"/>
              </a:rPr>
              <a:pPr/>
              <a:t>13-04-25</a:t>
            </a:fld>
            <a:endParaRPr lang="fr-BE">
              <a:solidFill>
                <a:srgbClr val="775F55"/>
              </a:solidFill>
              <a:latin typeface="Tw Cen M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9D47FD-9D00-419D-BB0D-798E2D4BE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>
              <a:solidFill>
                <a:srgbClr val="775F55"/>
              </a:solidFill>
              <a:latin typeface="Tw Cen M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67A8D5-46C8-447D-ADA6-0F991D6C7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E58F1-52E3-478F-A0C1-670742C6AE2B}" type="slidenum">
              <a:rPr lang="fr-BE" smtClean="0">
                <a:latin typeface="Tw Cen MT"/>
              </a:rPr>
              <a:pPr/>
              <a:t>‹#›</a:t>
            </a:fld>
            <a:endParaRPr lang="fr-BE"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72933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malthea.teluq.uquebec.ca/jw_player/lecteur/?w=720&amp;h=539&amp;f=edu1014/06_01.mp4&amp;start=false&amp;p=edu1014/06_01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ecit.qc.ca/nouvelle/conference-de-consensus-reponse-a-lintervention-ra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CFE55-A4E2-AEBA-63A4-4B7DC0A3E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8D0192-1B32-2C9B-60DC-0B4791AE8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08993"/>
            <a:ext cx="9144000" cy="2387600"/>
          </a:xfrm>
        </p:spPr>
        <p:txBody>
          <a:bodyPr>
            <a:noAutofit/>
          </a:bodyPr>
          <a:lstStyle/>
          <a:p>
            <a:r>
              <a:rPr lang="en-GB">
                <a:ea typeface="+mj-lt"/>
                <a:cs typeface="+mj-lt"/>
              </a:rPr>
              <a:t>Comment </a:t>
            </a:r>
            <a:r>
              <a:rPr lang="en-GB" err="1">
                <a:ea typeface="+mj-lt"/>
                <a:cs typeface="+mj-lt"/>
              </a:rPr>
              <a:t>penser</a:t>
            </a:r>
            <a:r>
              <a:rPr lang="en-GB">
                <a:ea typeface="+mj-lt"/>
                <a:cs typeface="+mj-lt"/>
              </a:rPr>
              <a:t> </a:t>
            </a:r>
            <a:r>
              <a:rPr lang="en-GB" err="1">
                <a:ea typeface="+mj-lt"/>
                <a:cs typeface="+mj-lt"/>
              </a:rPr>
              <a:t>mon</a:t>
            </a:r>
            <a:r>
              <a:rPr lang="en-GB">
                <a:ea typeface="+mj-lt"/>
                <a:cs typeface="+mj-lt"/>
              </a:rPr>
              <a:t> </a:t>
            </a:r>
            <a:r>
              <a:rPr lang="en-GB" err="1">
                <a:ea typeface="+mj-lt"/>
                <a:cs typeface="+mj-lt"/>
              </a:rPr>
              <a:t>évaluation</a:t>
            </a:r>
            <a:r>
              <a:rPr lang="en-GB">
                <a:ea typeface="+mj-lt"/>
                <a:cs typeface="+mj-lt"/>
              </a:rPr>
              <a:t> de manière plus inclusive? 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45EEDC-F908-82B8-EA98-F581F056B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28306"/>
            <a:ext cx="9144000" cy="93046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BE">
                <a:solidFill>
                  <a:schemeClr val="accent1">
                    <a:lumMod val="50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De </a:t>
            </a:r>
            <a:r>
              <a:rPr lang="fr-BE" err="1">
                <a:solidFill>
                  <a:schemeClr val="accent1">
                    <a:lumMod val="50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Hoe</a:t>
            </a:r>
            <a:r>
              <a:rPr lang="fr-BE">
                <a:solidFill>
                  <a:schemeClr val="accent1">
                    <a:lumMod val="50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 Valérie</a:t>
            </a:r>
            <a:r>
              <a:rPr lang="fr-BE">
                <a:solidFill>
                  <a:schemeClr val="accent1">
                    <a:lumMod val="50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et </a:t>
            </a:r>
            <a:r>
              <a:rPr lang="fr-BE" err="1">
                <a:solidFill>
                  <a:schemeClr val="accent1">
                    <a:lumMod val="50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Dondeyne</a:t>
            </a:r>
            <a:r>
              <a:rPr lang="fr-BE">
                <a:solidFill>
                  <a:schemeClr val="accent1">
                    <a:lumMod val="50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 Stéphanie</a:t>
            </a:r>
          </a:p>
          <a:p>
            <a:r>
              <a:rPr lang="fr-BE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15 avril 2025</a:t>
            </a:r>
            <a:endParaRPr lang="fr-BE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 descr="Logo Ephec éducation">
            <a:extLst>
              <a:ext uri="{FF2B5EF4-FFF2-40B4-BE49-F238E27FC236}">
                <a16:creationId xmlns:a16="http://schemas.microsoft.com/office/drawing/2014/main" id="{7472FA12-3F18-221F-ACC6-0B7CA71B4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60" y="0"/>
            <a:ext cx="3225800" cy="179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59D73D-C3B7-A912-C0D1-BEE2A288A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4707" y="276159"/>
            <a:ext cx="3402121" cy="12430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47D99F-5824-1E5C-6575-71702D8D4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52708" y="5412809"/>
            <a:ext cx="1526610" cy="128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3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32E52-9A1F-DBAA-0084-4D3E901A6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35BA-5473-30E3-B37B-66EE288E1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8331"/>
            <a:ext cx="10515600" cy="1325563"/>
          </a:xfrm>
        </p:spPr>
        <p:txBody>
          <a:bodyPr/>
          <a:lstStyle/>
          <a:p>
            <a:pPr algn="ctr"/>
            <a:r>
              <a:rPr lang="en-GB" sz="4800">
                <a:solidFill>
                  <a:schemeClr val="accent1"/>
                </a:solidFill>
                <a:latin typeface="Aptos"/>
              </a:rPr>
              <a:t>Merci pour </a:t>
            </a:r>
            <a:r>
              <a:rPr lang="en-GB" sz="4800" err="1">
                <a:solidFill>
                  <a:schemeClr val="accent1"/>
                </a:solidFill>
                <a:latin typeface="Aptos"/>
              </a:rPr>
              <a:t>votre</a:t>
            </a:r>
            <a:r>
              <a:rPr lang="en-GB" sz="4800">
                <a:solidFill>
                  <a:schemeClr val="accent1"/>
                </a:solidFill>
                <a:latin typeface="Aptos"/>
              </a:rPr>
              <a:t> attention !</a:t>
            </a:r>
            <a:endParaRPr lang="en-US" sz="480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81851-9CC8-00BE-0660-9E7D05513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296" y="4247323"/>
            <a:ext cx="8177409" cy="71879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GB"/>
              <a:t>Valérie DE HOE            Stéphanie DONDEYNE</a:t>
            </a:r>
          </a:p>
          <a:p>
            <a:pPr marL="0" indent="0">
              <a:buNone/>
            </a:pPr>
            <a:r>
              <a:rPr lang="en-GB"/>
              <a:t>v.dehoe@ephec.be          s.dondeyne@ephec.be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23E755-9266-BE12-A216-9A8C0EB63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537" y="5615836"/>
            <a:ext cx="3420310" cy="123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21B3AB-6AC3-8033-0EBA-2FB881C42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B96F7D2-07CF-E8A7-9262-6F979747F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5BAD0-59D5-CC40-5C52-86055B8B9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pPr algn="ctr"/>
            <a:r>
              <a:rPr lang="fr-FR" sz="5400"/>
              <a:t>Plan</a:t>
            </a:r>
            <a:endParaRPr lang="fr-BE" sz="5400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16D9B4FB-9B93-3922-41E7-FDBD872F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1563679-9551-660D-87D5-D46A704A1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7" y="6112256"/>
            <a:ext cx="1185051" cy="657843"/>
          </a:xfrm>
          <a:prstGeom prst="rect">
            <a:avLst/>
          </a:prstGeom>
        </p:spPr>
      </p:pic>
      <p:graphicFrame>
        <p:nvGraphicFramePr>
          <p:cNvPr id="12" name="Espace réservé du contenu 2" descr="plan de l'atelier">
            <a:extLst>
              <a:ext uri="{FF2B5EF4-FFF2-40B4-BE49-F238E27FC236}">
                <a16:creationId xmlns:a16="http://schemas.microsoft.com/office/drawing/2014/main" id="{B0B06640-028D-EA4B-5366-06B8F5D293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790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85A6CC-6873-E9E2-A04D-94B28BF97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CA07BAD-FC7C-1F4A-01E3-CF37BA89F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8EDCB6-7D26-A302-5597-88F4BE6CAA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/>
              </a:rPr>
              <a:t>Descriptif d'un dispositif d'évaluation</a:t>
            </a:r>
            <a:endParaRPr kumimoji="0" lang="en-US" sz="5400" b="0" i="0" u="none" strike="noStrike" kern="1200" cap="none" spc="12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A78E4F93-D492-AD6C-1BB2-F67916B3C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E1FFD35-FDF6-CAC8-F56D-511DC1D88733}"/>
              </a:ext>
            </a:extLst>
          </p:cNvPr>
          <p:cNvSpPr txBox="1"/>
          <p:nvPr/>
        </p:nvSpPr>
        <p:spPr>
          <a:xfrm>
            <a:off x="649373" y="2055813"/>
            <a:ext cx="6990947" cy="26108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GB" sz="2800">
              <a:latin typeface="Calibri Light"/>
              <a:ea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800">
              <a:latin typeface="Calibri Light"/>
              <a:ea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800" err="1">
                <a:latin typeface="Calibri Light"/>
                <a:ea typeface="Calibri"/>
                <a:cs typeface="Calibri"/>
              </a:rPr>
              <a:t>Choisis</a:t>
            </a:r>
            <a:r>
              <a:rPr lang="en-GB" sz="2800">
                <a:latin typeface="Calibri Light"/>
                <a:ea typeface="Calibri"/>
                <a:cs typeface="Calibri"/>
              </a:rPr>
              <a:t> un </a:t>
            </a:r>
            <a:r>
              <a:rPr lang="en-GB" sz="2800" err="1">
                <a:latin typeface="Calibri Light"/>
                <a:ea typeface="Calibri"/>
                <a:cs typeface="Calibri"/>
              </a:rPr>
              <a:t>dispositif</a:t>
            </a:r>
            <a:r>
              <a:rPr lang="en-GB" sz="2800">
                <a:latin typeface="Calibri Light"/>
                <a:ea typeface="Calibri"/>
                <a:cs typeface="Calibri"/>
              </a:rPr>
              <a:t> de </a:t>
            </a:r>
            <a:r>
              <a:rPr lang="en-GB" sz="2800" err="1">
                <a:latin typeface="Calibri Light"/>
                <a:ea typeface="Calibri"/>
                <a:cs typeface="Calibri"/>
              </a:rPr>
              <a:t>cours</a:t>
            </a:r>
            <a:r>
              <a:rPr lang="en-GB" sz="2800">
                <a:latin typeface="Calibri Light"/>
                <a:ea typeface="Calibri"/>
                <a:cs typeface="Calibri"/>
              </a:rPr>
              <a:t> et </a:t>
            </a:r>
            <a:r>
              <a:rPr lang="en-GB" sz="2800" err="1">
                <a:latin typeface="Calibri Light"/>
                <a:ea typeface="Calibri"/>
                <a:cs typeface="Calibri"/>
              </a:rPr>
              <a:t>d'évaluation</a:t>
            </a:r>
            <a:r>
              <a:rPr lang="en-GB" sz="2800">
                <a:latin typeface="Calibri Light"/>
                <a:ea typeface="Calibri"/>
                <a:cs typeface="Calibri"/>
              </a:rPr>
              <a:t> et </a:t>
            </a:r>
            <a:r>
              <a:rPr lang="en-GB" sz="2800" err="1">
                <a:latin typeface="Calibri Light"/>
                <a:ea typeface="Calibri"/>
                <a:cs typeface="Calibri"/>
              </a:rPr>
              <a:t>décris</a:t>
            </a:r>
            <a:r>
              <a:rPr lang="en-GB" sz="2800">
                <a:latin typeface="Calibri Light"/>
                <a:ea typeface="Calibri"/>
                <a:cs typeface="Calibri"/>
              </a:rPr>
              <a:t>-le à </a:t>
            </a:r>
            <a:r>
              <a:rPr lang="en-GB" sz="2800" err="1">
                <a:latin typeface="Calibri Light"/>
                <a:ea typeface="Calibri"/>
                <a:cs typeface="Calibri"/>
              </a:rPr>
              <a:t>l'aide</a:t>
            </a:r>
            <a:r>
              <a:rPr lang="en-GB" sz="2800">
                <a:latin typeface="Calibri Light"/>
                <a:ea typeface="Calibri"/>
                <a:cs typeface="Calibri"/>
              </a:rPr>
              <a:t> du document </a:t>
            </a:r>
            <a:r>
              <a:rPr lang="en-GB" sz="2800" err="1">
                <a:latin typeface="Calibri Light"/>
                <a:ea typeface="Calibri"/>
                <a:cs typeface="Calibri"/>
              </a:rPr>
              <a:t>proposé</a:t>
            </a:r>
            <a:r>
              <a:rPr lang="en-GB" sz="2800">
                <a:latin typeface="Calibri Light"/>
                <a:ea typeface="Calibri"/>
                <a:cs typeface="Calibri"/>
              </a:rPr>
              <a:t>.</a:t>
            </a:r>
            <a:endParaRPr lang="en-GB" sz="2800">
              <a:latin typeface="Calibri Light"/>
              <a:ea typeface="Calibri Light"/>
              <a:cs typeface="Calibri Ligh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5F08427-4FDE-DA6D-7B21-F3B76C323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181" y="2712383"/>
            <a:ext cx="2703477" cy="261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57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CFA765-238B-5CBD-3BDA-10EA1523E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1A8E6DC-7CE9-5B17-2FDE-DF1C9F77C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BB62691-9EAB-FCDF-346C-D6551273B0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Eclairage théorique : cadre de référence</a:t>
            </a:r>
            <a:endParaRPr kumimoji="0" lang="en-US" sz="5400" b="0" i="0" u="none" strike="noStrike" kern="1200" cap="none" spc="12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BD141E10-DA66-69C0-8CB3-822EF8A88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F4B1A68-0330-821F-BFC9-58AADDBB7694}"/>
              </a:ext>
            </a:extLst>
          </p:cNvPr>
          <p:cNvSpPr txBox="1"/>
          <p:nvPr/>
        </p:nvSpPr>
        <p:spPr>
          <a:xfrm>
            <a:off x="669037" y="2055813"/>
            <a:ext cx="11208332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Pour mettre en œuvre 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une évaluation alignée sur les principes de la CUA,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 la prise en compte de 3 impératifs 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(Rose et al., 2018 (cités par </a:t>
            </a:r>
            <a:r>
              <a:rPr kumimoji="0" lang="fr-FR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Girouard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-Gagné et Durand, 2022)) 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sont préconisés : </a:t>
            </a: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 Light"/>
              <a:cs typeface="Calibri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 Light"/>
              <a:cs typeface="Calibri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L’évaluation 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est 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incluse dans l’expérience d’apprentissage 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et en est indissociable.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 Light"/>
              <a:cs typeface="Arial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L’environnement d’apprentissage 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permet 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aux apprenants de 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faire des choix 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dans les tâches évaluatives afin d’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optimiser les performances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 de tous et de 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diminuer les obstacles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 potentiels.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 Light"/>
              <a:cs typeface="Arial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De la 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rétroaction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 à partir d’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évaluation fréquentes et continues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 est disponible pour les apprenants afin d’identifier leurs 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forces et leurs défis</a:t>
            </a:r>
            <a:r>
              <a:rPr kumimoji="0" lang="fr-F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Arial"/>
              </a:rPr>
              <a:t>, ainsi que les prochaines étapes à franchir.</a:t>
            </a: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670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0E3634-E106-8BAB-068B-6C420757D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2325FD4-E342-95CC-8FAA-71CF268F7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92274E-F566-2492-DF85-F3876537EFA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/>
              </a:rPr>
              <a:t>Eclairage théorique</a:t>
            </a:r>
            <a:endParaRPr kumimoji="0" lang="en-US" sz="5400" b="0" i="0" u="none" strike="noStrike" kern="1200" cap="none" spc="12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266BFD1A-0F06-75E6-078F-69BB61A82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D056F9-7526-EE08-620F-25826415B587}"/>
              </a:ext>
            </a:extLst>
          </p:cNvPr>
          <p:cNvSpPr txBox="1"/>
          <p:nvPr/>
        </p:nvSpPr>
        <p:spPr>
          <a:xfrm>
            <a:off x="649373" y="2055813"/>
            <a:ext cx="10234937" cy="42580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Modèle de Réponse à l'Intervention (RAI)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280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fr-FR" sz="2800">
                <a:latin typeface="Calibri Light"/>
                <a:cs typeface="Calibri Light"/>
              </a:rPr>
              <a:t>« La RAI constitue un cadre qui permet la planification d’interventions préventives empiriquement validées, dont l’intensité est graduellement augmentée pour favoriser la réussite de tous les élèves. » </a:t>
            </a:r>
            <a:endParaRPr lang="fr-BE" sz="2800">
              <a:latin typeface="Calibri Light"/>
              <a:ea typeface="+mn-lt"/>
              <a:cs typeface="Calibri Light"/>
            </a:endParaRPr>
          </a:p>
          <a:p>
            <a:pPr algn="just">
              <a:lnSpc>
                <a:spcPct val="170000"/>
              </a:lnSpc>
            </a:pPr>
            <a:r>
              <a:rPr lang="fr-FR" sz="2000">
                <a:latin typeface="Calibri Light"/>
                <a:ea typeface="+mn-lt"/>
                <a:cs typeface="+mn-lt"/>
              </a:rPr>
              <a:t>(Barnett et al., 2006) </a:t>
            </a:r>
            <a:r>
              <a:rPr lang="fr-BE" sz="200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173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Illustration pyramidale du modèle de réponse à l'intervention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rcRect l="-7742" r="-7742"/>
          <a:stretch>
            <a:fillRect/>
          </a:stretch>
        </p:blipFill>
        <p:spPr>
          <a:xfrm>
            <a:off x="1219200" y="333375"/>
            <a:ext cx="10972800" cy="6049963"/>
          </a:xfrm>
        </p:spPr>
      </p:pic>
      <p:cxnSp>
        <p:nvCxnSpPr>
          <p:cNvPr id="7" name="Connecteur droit avec flèch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943872" y="4437112"/>
            <a:ext cx="3240360" cy="864096"/>
          </a:xfrm>
          <a:prstGeom prst="straightConnector1">
            <a:avLst/>
          </a:prstGeom>
          <a:ln w="38100" cmpd="sng">
            <a:solidFill>
              <a:schemeClr val="bg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56240" y="5085184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>
                <a:solidFill>
                  <a:schemeClr val="bg2">
                    <a:lumMod val="50000"/>
                  </a:schemeClr>
                </a:solidFill>
              </a:rPr>
              <a:t>PREVENTION</a:t>
            </a:r>
          </a:p>
        </p:txBody>
      </p:sp>
      <p:cxnSp>
        <p:nvCxnSpPr>
          <p:cNvPr id="9" name="Connecteur droit avec flèch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3143672" y="1268760"/>
            <a:ext cx="720080" cy="432048"/>
          </a:xfrm>
          <a:prstGeom prst="straightConnector1">
            <a:avLst/>
          </a:prstGeom>
          <a:ln w="38100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631504" y="908720"/>
            <a:ext cx="24117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800" b="1">
                <a:solidFill>
                  <a:schemeClr val="accent6">
                    <a:lumMod val="75000"/>
                  </a:schemeClr>
                </a:solidFill>
              </a:rPr>
              <a:t>INTERVENTION</a:t>
            </a:r>
          </a:p>
        </p:txBody>
      </p:sp>
      <p:sp>
        <p:nvSpPr>
          <p:cNvPr id="2" name="Action Button: Go Forward or Next 1">
            <a:hlinkClick r:id="rId4" highlightClick="1"/>
            <a:extLst>
              <a:ext uri="{FF2B5EF4-FFF2-40B4-BE49-F238E27FC236}">
                <a16:creationId xmlns:a16="http://schemas.microsoft.com/office/drawing/2014/main" id="{A8F17120-242F-435F-AD89-70F0576BA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12424" y="6195579"/>
            <a:ext cx="504056" cy="47491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8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941DC-A343-2705-C120-5AAB27DF0B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8087" y="6187954"/>
            <a:ext cx="9336657" cy="635450"/>
          </a:xfrm>
        </p:spPr>
        <p:txBody>
          <a:bodyPr>
            <a:normAutofit fontScale="90000"/>
          </a:bodyPr>
          <a:lstStyle/>
          <a:p>
            <a:r>
              <a:rPr lang="en-US" err="1"/>
              <a:t>Modèle</a:t>
            </a:r>
            <a:r>
              <a:rPr lang="en-US"/>
              <a:t> de </a:t>
            </a:r>
            <a:r>
              <a:rPr lang="en-US" err="1"/>
              <a:t>réponse</a:t>
            </a:r>
            <a:r>
              <a:rPr lang="en-US"/>
              <a:t> à </a:t>
            </a:r>
            <a:r>
              <a:rPr lang="en-US" err="1"/>
              <a:t>l'intervention</a:t>
            </a:r>
            <a:r>
              <a:rPr lang="en-US"/>
              <a:t> RAI</a:t>
            </a:r>
          </a:p>
        </p:txBody>
      </p:sp>
    </p:spTree>
    <p:extLst>
      <p:ext uri="{BB962C8B-B14F-4D97-AF65-F5344CB8AC3E}">
        <p14:creationId xmlns:p14="http://schemas.microsoft.com/office/powerpoint/2010/main" val="106761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856ED7-C547-B376-1A1A-6BF11A61F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2784E8F-7ED5-7F44-9DC1-398F25617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914ECEF-7FDC-8A79-4337-4A58F5BEE32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/>
              </a:rPr>
              <a:t>Eclairage théorique</a:t>
            </a:r>
            <a:endParaRPr kumimoji="0" lang="en-US" sz="5400" b="0" i="0" u="none" strike="noStrike" kern="1200" cap="none" spc="12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19771EF8-34FA-193D-7087-BDAA53B6A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8FAB70A-A69A-1794-60FD-13F29D8B1E27}"/>
              </a:ext>
            </a:extLst>
          </p:cNvPr>
          <p:cNvSpPr txBox="1"/>
          <p:nvPr/>
        </p:nvSpPr>
        <p:spPr>
          <a:xfrm>
            <a:off x="649373" y="2055813"/>
            <a:ext cx="11296821" cy="47089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fr-BE" sz="4000">
                <a:solidFill>
                  <a:prstClr val="black"/>
                </a:solidFill>
                <a:latin typeface="+mj-lt"/>
              </a:rPr>
              <a:t>Le Modèle de Réponse à l'Intervention</a:t>
            </a:r>
            <a:r>
              <a:rPr kumimoji="0" lang="fr-BE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</a:t>
            </a:r>
            <a:r>
              <a:rPr lang="fr-FR" sz="4000">
                <a:latin typeface="+mj-lt"/>
              </a:rPr>
              <a:t>5 leviers</a:t>
            </a:r>
          </a:p>
          <a:p>
            <a:pPr marL="0" indent="0">
              <a:buNone/>
            </a:pPr>
            <a:r>
              <a:rPr lang="fr-FR" sz="3200">
                <a:latin typeface="Calibri Light"/>
                <a:ea typeface="Calibri Light"/>
                <a:cs typeface="Calibri Light"/>
              </a:rPr>
              <a:t>Plusieurs leviers pour assurer la réussite scolaire de tous les élèves :</a:t>
            </a:r>
          </a:p>
          <a:p>
            <a:pPr marL="342900" lvl="1" indent="0">
              <a:buNone/>
            </a:pPr>
            <a:endParaRPr lang="fr-FR" sz="2800">
              <a:latin typeface="Calibri Light"/>
              <a:ea typeface="Calibri Light"/>
              <a:cs typeface="Calibri"/>
            </a:endParaRPr>
          </a:p>
          <a:p>
            <a:pPr marL="857250" lvl="1" indent="-514350">
              <a:buFont typeface="+mj-lt"/>
              <a:buAutoNum type="arabicPeriod"/>
            </a:pPr>
            <a:r>
              <a:rPr lang="fr-FR" sz="3200">
                <a:latin typeface="Calibri Light"/>
                <a:ea typeface="Calibri Light"/>
                <a:cs typeface="Calibri Light"/>
              </a:rPr>
              <a:t>Enseignement efficace </a:t>
            </a:r>
            <a:endParaRPr lang="en-US" sz="3200">
              <a:latin typeface="Calibri Light"/>
              <a:ea typeface="Calibri Light"/>
              <a:cs typeface="Calibri Light"/>
            </a:endParaRPr>
          </a:p>
          <a:p>
            <a:pPr marL="857250" lvl="1" indent="-514350">
              <a:buAutoNum type="arabicPeriod"/>
            </a:pPr>
            <a:r>
              <a:rPr lang="fr-FR" sz="3200">
                <a:latin typeface="Calibri Light"/>
                <a:ea typeface="Calibri Light"/>
                <a:cs typeface="Calibri Light"/>
              </a:rPr>
              <a:t>Dépistage continu </a:t>
            </a:r>
          </a:p>
          <a:p>
            <a:pPr marL="857250" lvl="1" indent="-514350">
              <a:buAutoNum type="arabicPeriod"/>
            </a:pPr>
            <a:r>
              <a:rPr lang="fr-FR" sz="3200">
                <a:latin typeface="Calibri Light"/>
                <a:ea typeface="Calibri Light"/>
                <a:cs typeface="Calibri Light"/>
              </a:rPr>
              <a:t>Paliers d’intervention </a:t>
            </a:r>
          </a:p>
          <a:p>
            <a:pPr marL="857250" lvl="1" indent="-514350">
              <a:buAutoNum type="arabicPeriod"/>
            </a:pPr>
            <a:r>
              <a:rPr lang="fr-FR" sz="3200">
                <a:latin typeface="Calibri Light"/>
                <a:ea typeface="Calibri Light"/>
                <a:cs typeface="Calibri Light"/>
              </a:rPr>
              <a:t>Pistage des progrès </a:t>
            </a:r>
          </a:p>
          <a:p>
            <a:pPr marL="857250" lvl="1" indent="-514350">
              <a:buAutoNum type="arabicPeriod"/>
            </a:pPr>
            <a:r>
              <a:rPr lang="fr-FR" sz="3200">
                <a:latin typeface="Calibri Light"/>
                <a:ea typeface="Calibri Light"/>
                <a:cs typeface="Calibri Light"/>
              </a:rPr>
              <a:t>Travail collaboratif </a:t>
            </a:r>
          </a:p>
          <a:p>
            <a:pPr>
              <a:defRPr/>
            </a:pPr>
            <a:endParaRPr lang="fr-BE" sz="4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j-lt"/>
              <a:ea typeface="Calibri Light"/>
              <a:cs typeface="Calibri Ligh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E30FB93-FF0E-A9E6-B45F-63283D2B5762}"/>
              </a:ext>
            </a:extLst>
          </p:cNvPr>
          <p:cNvSpPr txBox="1"/>
          <p:nvPr/>
        </p:nvSpPr>
        <p:spPr>
          <a:xfrm>
            <a:off x="406615" y="6231136"/>
            <a:ext cx="10060102" cy="53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/>
              <a:t>Desrosiers, 2018 : Sources: </a:t>
            </a:r>
            <a:r>
              <a:rPr lang="fr-FR" sz="1400" err="1"/>
              <a:t>Spear-Swerling</a:t>
            </a:r>
            <a:r>
              <a:rPr lang="fr-FR" sz="1400"/>
              <a:t> (2015); </a:t>
            </a:r>
            <a:r>
              <a:rPr lang="fr-FR" sz="1400" err="1"/>
              <a:t>Whitten</a:t>
            </a:r>
            <a:r>
              <a:rPr lang="fr-FR" sz="1400"/>
              <a:t>, Esteves &amp; Woodrow (2012)</a:t>
            </a:r>
          </a:p>
          <a:p>
            <a:r>
              <a:rPr lang="fr-FR" sz="1400">
                <a:hlinkClick r:id="rId3"/>
              </a:rPr>
              <a:t>http://recit.qc.ca/nouvelle/conference-de-consensus-reponse-a-lintervention-rai/</a:t>
            </a:r>
            <a:r>
              <a:rPr lang="fr-FR" sz="1400"/>
              <a:t>, consulté le 29/11/19</a:t>
            </a:r>
          </a:p>
        </p:txBody>
      </p:sp>
    </p:spTree>
    <p:extLst>
      <p:ext uri="{BB962C8B-B14F-4D97-AF65-F5344CB8AC3E}">
        <p14:creationId xmlns:p14="http://schemas.microsoft.com/office/powerpoint/2010/main" val="52029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673FC9-4EC2-917E-9B95-B9CDD3E2E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7B01AFB-FF85-7D20-3D77-AD1DA7239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9B4362-4E69-99ED-D7F5-BC3F00F9A6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Consigne travail par groupe de 4</a:t>
            </a:r>
            <a:endParaRPr kumimoji="0" lang="en-US" sz="5400" b="0" i="0" u="none" strike="noStrike" kern="1200" cap="none" spc="12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C970CDEB-FA46-7602-733D-F3B2F4A9D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B5262E7-2504-BC51-38B7-6E20010F5C2B}"/>
              </a:ext>
            </a:extLst>
          </p:cNvPr>
          <p:cNvSpPr txBox="1"/>
          <p:nvPr/>
        </p:nvSpPr>
        <p:spPr>
          <a:xfrm>
            <a:off x="4826000" y="2606830"/>
            <a:ext cx="7199161" cy="30340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800" err="1">
                <a:latin typeface="Calibri Light"/>
                <a:ea typeface="Calibri"/>
                <a:cs typeface="Calibri"/>
              </a:rPr>
              <a:t>Choisissez</a:t>
            </a:r>
            <a:r>
              <a:rPr lang="en-GB" sz="2800">
                <a:latin typeface="Calibri Light"/>
                <a:ea typeface="Calibri"/>
                <a:cs typeface="Calibri"/>
              </a:rPr>
              <a:t> un </a:t>
            </a:r>
            <a:r>
              <a:rPr lang="en-GB" sz="2800" err="1">
                <a:latin typeface="Calibri Light"/>
                <a:ea typeface="Calibri"/>
                <a:cs typeface="Calibri"/>
              </a:rPr>
              <a:t>dispositif</a:t>
            </a:r>
            <a:r>
              <a:rPr lang="en-GB" sz="2800">
                <a:latin typeface="Calibri Light"/>
                <a:ea typeface="Calibri"/>
                <a:cs typeface="Calibri"/>
              </a:rPr>
              <a:t> </a:t>
            </a:r>
            <a:r>
              <a:rPr lang="en-GB" sz="2800" err="1">
                <a:latin typeface="Calibri Light"/>
                <a:ea typeface="Calibri"/>
                <a:cs typeface="Calibri"/>
              </a:rPr>
              <a:t>parmi</a:t>
            </a:r>
            <a:r>
              <a:rPr lang="en-GB" sz="2800">
                <a:latin typeface="Calibri Light"/>
                <a:ea typeface="Calibri"/>
                <a:cs typeface="Calibri"/>
              </a:rPr>
              <a:t> les 4. </a:t>
            </a:r>
            <a:endParaRPr lang="en-GB" sz="2800"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GB" sz="500">
              <a:latin typeface="Calibri Light"/>
              <a:ea typeface="Calibri"/>
              <a:cs typeface="Calibri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800" err="1">
                <a:latin typeface="Calibri Light"/>
                <a:ea typeface="Calibri"/>
                <a:cs typeface="Calibri"/>
              </a:rPr>
              <a:t>Envisager</a:t>
            </a:r>
            <a:r>
              <a:rPr lang="en-GB" sz="2800">
                <a:latin typeface="Calibri Light"/>
                <a:ea typeface="Calibri"/>
                <a:cs typeface="Calibri"/>
              </a:rPr>
              <a:t> des </a:t>
            </a:r>
            <a:r>
              <a:rPr lang="en-GB" sz="2800" err="1">
                <a:latin typeface="Calibri Light"/>
                <a:ea typeface="Calibri"/>
                <a:cs typeface="Calibri"/>
              </a:rPr>
              <a:t>pistes</a:t>
            </a:r>
            <a:r>
              <a:rPr lang="en-GB" sz="2800">
                <a:latin typeface="Calibri Light"/>
                <a:ea typeface="Calibri"/>
                <a:cs typeface="Calibri"/>
              </a:rPr>
              <a:t> </a:t>
            </a:r>
            <a:r>
              <a:rPr lang="en-GB" sz="2800" err="1">
                <a:latin typeface="Calibri Light"/>
                <a:ea typeface="Calibri"/>
                <a:cs typeface="Calibri"/>
              </a:rPr>
              <a:t>concrètes</a:t>
            </a:r>
            <a:r>
              <a:rPr lang="en-GB" sz="2800">
                <a:latin typeface="Calibri Light"/>
                <a:ea typeface="Calibri"/>
                <a:cs typeface="Calibri"/>
              </a:rPr>
              <a:t> pour </a:t>
            </a:r>
            <a:r>
              <a:rPr lang="en-GB" sz="2800" err="1">
                <a:latin typeface="Calibri Light"/>
                <a:ea typeface="Calibri"/>
                <a:cs typeface="Calibri"/>
              </a:rPr>
              <a:t>rendre</a:t>
            </a:r>
            <a:r>
              <a:rPr lang="en-GB" sz="2800">
                <a:latin typeface="Calibri Light"/>
                <a:ea typeface="Calibri"/>
                <a:cs typeface="Calibri"/>
              </a:rPr>
              <a:t> </a:t>
            </a:r>
            <a:r>
              <a:rPr lang="en-GB" sz="2800" err="1">
                <a:latin typeface="Calibri Light"/>
                <a:ea typeface="Calibri"/>
                <a:cs typeface="Calibri"/>
              </a:rPr>
              <a:t>l'évaluation</a:t>
            </a:r>
            <a:r>
              <a:rPr lang="en-GB" sz="2800">
                <a:latin typeface="Calibri Light"/>
                <a:ea typeface="Calibri"/>
                <a:cs typeface="Calibri"/>
              </a:rPr>
              <a:t> plus inclusive </a:t>
            </a:r>
            <a:r>
              <a:rPr lang="en-GB" sz="2800" err="1">
                <a:latin typeface="Calibri Light"/>
                <a:ea typeface="Calibri"/>
                <a:cs typeface="Calibri"/>
              </a:rPr>
              <a:t>en</a:t>
            </a:r>
            <a:r>
              <a:rPr lang="en-GB" sz="2800">
                <a:latin typeface="Calibri Light"/>
                <a:ea typeface="Calibri"/>
                <a:cs typeface="Calibri"/>
              </a:rPr>
              <a:t> tenant </a:t>
            </a:r>
            <a:r>
              <a:rPr lang="en-GB" sz="2800" err="1">
                <a:latin typeface="Calibri Light"/>
                <a:ea typeface="Calibri"/>
                <a:cs typeface="Calibri"/>
              </a:rPr>
              <a:t>compte</a:t>
            </a:r>
            <a:r>
              <a:rPr lang="en-GB" sz="2800">
                <a:latin typeface="Calibri Light"/>
                <a:ea typeface="Calibri"/>
                <a:cs typeface="Calibri"/>
              </a:rPr>
              <a:t> des </a:t>
            </a:r>
            <a:r>
              <a:rPr lang="en-GB" sz="2800" err="1">
                <a:latin typeface="Calibri Light"/>
                <a:ea typeface="Calibri"/>
                <a:cs typeface="Calibri"/>
              </a:rPr>
              <a:t>ressources</a:t>
            </a:r>
            <a:r>
              <a:rPr lang="en-GB" sz="2800">
                <a:latin typeface="Calibri Light"/>
                <a:ea typeface="Calibri"/>
                <a:cs typeface="Calibri"/>
              </a:rPr>
              <a:t> mises à </a:t>
            </a:r>
            <a:r>
              <a:rPr lang="en-GB" sz="2800" err="1">
                <a:latin typeface="Calibri Light"/>
                <a:ea typeface="Calibri"/>
                <a:cs typeface="Calibri"/>
              </a:rPr>
              <a:t>votre</a:t>
            </a:r>
            <a:r>
              <a:rPr lang="en-GB" sz="2800">
                <a:latin typeface="Calibri Light"/>
                <a:ea typeface="Calibri"/>
                <a:cs typeface="Calibri"/>
              </a:rPr>
              <a:t> disposition.</a:t>
            </a:r>
            <a:endParaRPr lang="en-GB" sz="2800">
              <a:latin typeface="Calibri"/>
              <a:ea typeface="Calibri"/>
              <a:cs typeface="Calibri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D11A94C-BAA0-978F-2AF9-420A466A3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2936"/>
            <a:ext cx="4480958" cy="227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89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905182-E2B5-B672-F22C-40F65C798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637958E-1183-F308-F1FD-601C57B23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63BDFF4-CC8B-841A-B240-EB37166C6C8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Mise </a:t>
            </a:r>
            <a:r>
              <a:rPr kumimoji="0" lang="en-GB" sz="4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en</a:t>
            </a: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kumimoji="0" lang="en-GB" sz="4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commun</a:t>
            </a:r>
            <a:endParaRPr kumimoji="0" lang="en-US" sz="5400" b="0" i="0" u="none" strike="noStrike" kern="1200" cap="none" spc="12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EC733C3A-B9CD-464D-7DD2-451CB6ADF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A47A545-84D5-758D-DBA3-78B8021F6B4F}"/>
              </a:ext>
            </a:extLst>
          </p:cNvPr>
          <p:cNvSpPr txBox="1"/>
          <p:nvPr/>
        </p:nvSpPr>
        <p:spPr>
          <a:xfrm>
            <a:off x="1401924" y="3191981"/>
            <a:ext cx="9598567" cy="6718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 err="1">
                <a:latin typeface="Calibri Light"/>
                <a:ea typeface="Calibri"/>
                <a:cs typeface="Calibri"/>
              </a:rPr>
              <a:t>Chaque</a:t>
            </a:r>
            <a:r>
              <a:rPr lang="en-GB" sz="2800" dirty="0">
                <a:latin typeface="Calibri Light"/>
                <a:ea typeface="Calibri"/>
                <a:cs typeface="Calibri"/>
              </a:rPr>
              <a:t> </a:t>
            </a:r>
            <a:r>
              <a:rPr lang="en-GB" sz="2800" dirty="0" err="1">
                <a:latin typeface="Calibri Light"/>
                <a:ea typeface="Calibri"/>
                <a:cs typeface="Calibri"/>
              </a:rPr>
              <a:t>groupe</a:t>
            </a:r>
            <a:r>
              <a:rPr lang="en-GB" sz="2800" dirty="0">
                <a:latin typeface="Calibri Light"/>
                <a:ea typeface="Calibri"/>
                <a:cs typeface="Calibri"/>
              </a:rPr>
              <a:t> partage un </a:t>
            </a:r>
            <a:r>
              <a:rPr lang="en-GB" sz="2800" dirty="0" err="1">
                <a:latin typeface="Calibri Light"/>
                <a:ea typeface="Calibri"/>
                <a:cs typeface="Calibri"/>
              </a:rPr>
              <a:t>élément</a:t>
            </a:r>
            <a:r>
              <a:rPr lang="en-GB" sz="2800" dirty="0">
                <a:latin typeface="Calibri Light"/>
                <a:ea typeface="Calibri"/>
                <a:cs typeface="Calibri"/>
              </a:rPr>
              <a:t> </a:t>
            </a:r>
            <a:r>
              <a:rPr lang="en-GB" sz="2800" dirty="0" err="1">
                <a:latin typeface="Calibri Light"/>
                <a:ea typeface="Calibri"/>
                <a:cs typeface="Calibri"/>
              </a:rPr>
              <a:t>marquant</a:t>
            </a:r>
            <a:r>
              <a:rPr lang="en-GB" sz="2800" dirty="0">
                <a:latin typeface="Calibri Light"/>
                <a:ea typeface="Calibri"/>
                <a:cs typeface="Calibri"/>
              </a:rPr>
              <a:t> de </a:t>
            </a:r>
            <a:r>
              <a:rPr lang="en-GB" sz="2800" dirty="0" err="1">
                <a:latin typeface="Calibri Light"/>
                <a:ea typeface="Calibri"/>
                <a:cs typeface="Calibri"/>
              </a:rPr>
              <a:t>leurs</a:t>
            </a:r>
            <a:r>
              <a:rPr lang="en-GB" sz="2800" dirty="0">
                <a:latin typeface="Calibri Light"/>
                <a:ea typeface="Calibri"/>
                <a:cs typeface="Calibri"/>
              </a:rPr>
              <a:t> </a:t>
            </a:r>
            <a:r>
              <a:rPr lang="en-GB" sz="2800" dirty="0" err="1">
                <a:latin typeface="Calibri Light"/>
                <a:ea typeface="Calibri"/>
                <a:cs typeface="Calibri"/>
              </a:rPr>
              <a:t>échanges</a:t>
            </a:r>
            <a:r>
              <a:rPr lang="en-GB" sz="2800" dirty="0">
                <a:latin typeface="Calibri Light"/>
                <a:ea typeface="Calibri"/>
                <a:cs typeface="Calibri"/>
              </a:rPr>
              <a:t>.</a:t>
            </a:r>
            <a:endParaRPr lang="en-GB" sz="28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72697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hème Offic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5bc385-2b91-4004-bb1e-577870cc5051">
      <Terms xmlns="http://schemas.microsoft.com/office/infopath/2007/PartnerControls"/>
    </lcf76f155ced4ddcb4097134ff3c332f>
    <TaxCatchAll xmlns="617e0225-7948-4c42-ab0c-846b771cd3cf" xsi:nil="true"/>
    <Remarques xmlns="775bc385-2b91-4004-bb1e-577870cc505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BCB1B8EB83A440A1FCC7ECACDC2D4C" ma:contentTypeVersion="16" ma:contentTypeDescription="Crée un document." ma:contentTypeScope="" ma:versionID="ce0ee59a0c84e3267d34ca37c8106080">
  <xsd:schema xmlns:xsd="http://www.w3.org/2001/XMLSchema" xmlns:xs="http://www.w3.org/2001/XMLSchema" xmlns:p="http://schemas.microsoft.com/office/2006/metadata/properties" xmlns:ns2="775bc385-2b91-4004-bb1e-577870cc5051" xmlns:ns3="617e0225-7948-4c42-ab0c-846b771cd3cf" targetNamespace="http://schemas.microsoft.com/office/2006/metadata/properties" ma:root="true" ma:fieldsID="97f00ff90b7445e52c251facb20b108b" ns2:_="" ns3:_="">
    <xsd:import namespace="775bc385-2b91-4004-bb1e-577870cc5051"/>
    <xsd:import namespace="617e0225-7948-4c42-ab0c-846b771cd3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Remarqu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bc385-2b91-4004-bb1e-577870cc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Remarques" ma:index="11" nillable="true" ma:displayName="Remarques" ma:format="Dropdown" ma:internalName="Remarques">
      <xsd:simpleType>
        <xsd:restriction base="dms:Text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d5bbeb09-1a93-467c-9531-c4f04c97f3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e0225-7948-4c42-ab0c-846b771cd3c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7ee902a-f894-4f00-8efd-1fa937f7f1c8}" ma:internalName="TaxCatchAll" ma:showField="CatchAllData" ma:web="617e0225-7948-4c42-ab0c-846b771cd3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0BCBDF-1A42-41EE-ABFF-A9AD389F2C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CFF962-41E9-44FC-8DE4-22B333E93731}">
  <ds:schemaRefs>
    <ds:schemaRef ds:uri="617e0225-7948-4c42-ab0c-846b771cd3cf"/>
    <ds:schemaRef ds:uri="775bc385-2b91-4004-bb1e-577870cc505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51B0D1C-1063-4192-B48E-AB7EF08D526B}">
  <ds:schemaRefs>
    <ds:schemaRef ds:uri="617e0225-7948-4c42-ab0c-846b771cd3cf"/>
    <ds:schemaRef ds:uri="775bc385-2b91-4004-bb1e-577870cc50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9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Thème Office</vt:lpstr>
      <vt:lpstr>1_Thème Office</vt:lpstr>
      <vt:lpstr>Comment penser mon évaluation de manière plus inclusive? </vt:lpstr>
      <vt:lpstr>Plan</vt:lpstr>
      <vt:lpstr>Descriptif d'un dispositif d'évaluation</vt:lpstr>
      <vt:lpstr>Eclairage théorique : cadre de référence</vt:lpstr>
      <vt:lpstr>Eclairage théorique</vt:lpstr>
      <vt:lpstr>Modèle de réponse à l'intervention RAI</vt:lpstr>
      <vt:lpstr>Eclairage théorique</vt:lpstr>
      <vt:lpstr>Consigne travail par groupe de 4</vt:lpstr>
      <vt:lpstr>Mise en commun</vt:lpstr>
      <vt:lpstr>Merci pour votre attention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5</cp:revision>
  <dcterms:created xsi:type="dcterms:W3CDTF">2025-04-14T05:56:21Z</dcterms:created>
  <dcterms:modified xsi:type="dcterms:W3CDTF">2025-04-14T06:15:43Z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0x01010055BCB1B8EB83A440A1FCC7ECACDC2D4C</vt:lpwstr>
  </property>
  <property fmtid="{D5CDD505-2E9C-101B-9397-08002B2CF9AE}" pid="3" name="MediaServiceImageTags">
    <vt:lpwstr/>
  </property>
</Properties>
</file>