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39"/>
  </p:notesMasterIdLst>
  <p:sldIdLst>
    <p:sldId id="256" r:id="rId8"/>
    <p:sldId id="441" r:id="rId9"/>
    <p:sldId id="444" r:id="rId10"/>
    <p:sldId id="836" r:id="rId11"/>
    <p:sldId id="587" r:id="rId12"/>
    <p:sldId id="826" r:id="rId13"/>
    <p:sldId id="406" r:id="rId14"/>
    <p:sldId id="588" r:id="rId15"/>
    <p:sldId id="837" r:id="rId16"/>
    <p:sldId id="589" r:id="rId17"/>
    <p:sldId id="859" r:id="rId18"/>
    <p:sldId id="838" r:id="rId19"/>
    <p:sldId id="861" r:id="rId20"/>
    <p:sldId id="839" r:id="rId21"/>
    <p:sldId id="840" r:id="rId22"/>
    <p:sldId id="841" r:id="rId23"/>
    <p:sldId id="862" r:id="rId24"/>
    <p:sldId id="842" r:id="rId25"/>
    <p:sldId id="590" r:id="rId26"/>
    <p:sldId id="865" r:id="rId27"/>
    <p:sldId id="843" r:id="rId28"/>
    <p:sldId id="844" r:id="rId29"/>
    <p:sldId id="847" r:id="rId30"/>
    <p:sldId id="848" r:id="rId31"/>
    <p:sldId id="849" r:id="rId32"/>
    <p:sldId id="851" r:id="rId33"/>
    <p:sldId id="591" r:id="rId34"/>
    <p:sldId id="845" r:id="rId35"/>
    <p:sldId id="846" r:id="rId36"/>
    <p:sldId id="447" r:id="rId37"/>
    <p:sldId id="346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C0C914-81A5-F54A-CD46-C175E1B2BC48}" name="DOIDINHO VICOSO Marie-Hélène" initials="DM" userId="S::mh.doidinhovicoso@ephec.be::9d2115c5-4e8a-4a52-8a26-248b24cbbdff" providerId="AD"/>
  <p188:author id="{3AC9E595-AB53-130F-CE2F-DC669748BE4D}" name="DE HOE Valérie" initials="VD" userId="S::v.dehoe@ephec.be::99687371-30c4-47a0-8520-813063f597a9" providerId="AD"/>
  <p188:author id="{1D9196D1-9C54-E2BC-952F-9466F6223975}" name="DONDEYNE Stéphanie" initials="SD" userId="S::s.dondeyne@ephec.be::83acb17d-73ae-4739-b20d-967f439e2a17" providerId="AD"/>
  <p188:author id="{47DC66FE-3386-9BB9-A131-EF0F3B013F36}" name="VAN MOSNENCK Sabine" initials="VS" userId="S::s.vanmosnenck@ephec.be::e8379c45-b842-4bd2-bfd7-641f8a3175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  <a:srgbClr val="F5DC9A"/>
    <a:srgbClr val="676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HOE Valérie" userId="S::v.dehoe@ephec.be::99687371-30c4-47a0-8520-813063f597a9" providerId="AD" clId="Web-{3B953427-67FE-CE57-04DC-6BC5894A96B6}"/>
    <pc:docChg chg="addSld delSld modSld">
      <pc:chgData name="DE HOE Valérie" userId="S::v.dehoe@ephec.be::99687371-30c4-47a0-8520-813063f597a9" providerId="AD" clId="Web-{3B953427-67FE-CE57-04DC-6BC5894A96B6}" dt="2025-04-13T09:50:21.082" v="18"/>
      <pc:docMkLst>
        <pc:docMk/>
      </pc:docMkLst>
      <pc:sldChg chg="add">
        <pc:chgData name="DE HOE Valérie" userId="S::v.dehoe@ephec.be::99687371-30c4-47a0-8520-813063f597a9" providerId="AD" clId="Web-{3B953427-67FE-CE57-04DC-6BC5894A96B6}" dt="2025-04-13T09:49:03.221" v="0"/>
        <pc:sldMkLst>
          <pc:docMk/>
          <pc:sldMk cId="583071282" sldId="863"/>
        </pc:sldMkLst>
      </pc:sldChg>
      <pc:sldChg chg="add del replId">
        <pc:chgData name="DE HOE Valérie" userId="S::v.dehoe@ephec.be::99687371-30c4-47a0-8520-813063f597a9" providerId="AD" clId="Web-{3B953427-67FE-CE57-04DC-6BC5894A96B6}" dt="2025-04-13T09:49:24.300" v="3"/>
        <pc:sldMkLst>
          <pc:docMk/>
          <pc:sldMk cId="1033187111" sldId="864"/>
        </pc:sldMkLst>
      </pc:sldChg>
      <pc:sldChg chg="delSp modSp add replId">
        <pc:chgData name="DE HOE Valérie" userId="S::v.dehoe@ephec.be::99687371-30c4-47a0-8520-813063f597a9" providerId="AD" clId="Web-{3B953427-67FE-CE57-04DC-6BC5894A96B6}" dt="2025-04-13T09:49:55.863" v="12" actId="20577"/>
        <pc:sldMkLst>
          <pc:docMk/>
          <pc:sldMk cId="3381342663" sldId="865"/>
        </pc:sldMkLst>
        <pc:spChg chg="mod">
          <ac:chgData name="DE HOE Valérie" userId="S::v.dehoe@ephec.be::99687371-30c4-47a0-8520-813063f597a9" providerId="AD" clId="Web-{3B953427-67FE-CE57-04DC-6BC5894A96B6}" dt="2025-04-13T09:49:55.863" v="12" actId="20577"/>
          <ac:spMkLst>
            <pc:docMk/>
            <pc:sldMk cId="3381342663" sldId="865"/>
            <ac:spMk id="3" creationId="{C3EB4DAB-1723-994E-4414-C95485EBF9BD}"/>
          </ac:spMkLst>
        </pc:spChg>
      </pc:sldChg>
      <pc:sldChg chg="add del replId">
        <pc:chgData name="DE HOE Valérie" userId="S::v.dehoe@ephec.be::99687371-30c4-47a0-8520-813063f597a9" providerId="AD" clId="Web-{3B953427-67FE-CE57-04DC-6BC5894A96B6}" dt="2025-04-13T09:50:21.082" v="18"/>
        <pc:sldMkLst>
          <pc:docMk/>
          <pc:sldMk cId="231089995" sldId="866"/>
        </pc:sldMkLst>
      </pc:sldChg>
      <pc:sldChg chg="add del replId">
        <pc:chgData name="DE HOE Valérie" userId="S::v.dehoe@ephec.be::99687371-30c4-47a0-8520-813063f597a9" providerId="AD" clId="Web-{3B953427-67FE-CE57-04DC-6BC5894A96B6}" dt="2025-04-13T09:50:01.722" v="14"/>
        <pc:sldMkLst>
          <pc:docMk/>
          <pc:sldMk cId="1247510691" sldId="866"/>
        </pc:sldMkLst>
      </pc:sldChg>
      <pc:sldChg chg="add del replId">
        <pc:chgData name="DE HOE Valérie" userId="S::v.dehoe@ephec.be::99687371-30c4-47a0-8520-813063f597a9" providerId="AD" clId="Web-{3B953427-67FE-CE57-04DC-6BC5894A96B6}" dt="2025-04-13T09:50:19.363" v="17"/>
        <pc:sldMkLst>
          <pc:docMk/>
          <pc:sldMk cId="319852986" sldId="867"/>
        </pc:sldMkLst>
      </pc:sldChg>
    </pc:docChg>
  </pc:docChgLst>
  <pc:docChgLst>
    <pc:chgData name="DE HOE Valérie" userId="S::v.dehoe@ephec.be::99687371-30c4-47a0-8520-813063f597a9" providerId="AD" clId="Web-{7DC84137-D858-5F9E-FCA5-671B82C4037A}"/>
    <pc:docChg chg="modSld sldOrd">
      <pc:chgData name="DE HOE Valérie" userId="S::v.dehoe@ephec.be::99687371-30c4-47a0-8520-813063f597a9" providerId="AD" clId="Web-{7DC84137-D858-5F9E-FCA5-671B82C4037A}" dt="2025-04-16T09:26:24.467" v="7" actId="14100"/>
      <pc:docMkLst>
        <pc:docMk/>
      </pc:docMkLst>
      <pc:sldChg chg="ord">
        <pc:chgData name="DE HOE Valérie" userId="S::v.dehoe@ephec.be::99687371-30c4-47a0-8520-813063f597a9" providerId="AD" clId="Web-{7DC84137-D858-5F9E-FCA5-671B82C4037A}" dt="2025-04-16T08:48:36.981" v="1"/>
        <pc:sldMkLst>
          <pc:docMk/>
          <pc:sldMk cId="315969914" sldId="441"/>
        </pc:sldMkLst>
      </pc:sldChg>
      <pc:sldChg chg="modSp ord">
        <pc:chgData name="DE HOE Valérie" userId="S::v.dehoe@ephec.be::99687371-30c4-47a0-8520-813063f597a9" providerId="AD" clId="Web-{7DC84137-D858-5F9E-FCA5-671B82C4037A}" dt="2025-04-16T09:23:03.601" v="2"/>
        <pc:sldMkLst>
          <pc:docMk/>
          <pc:sldMk cId="333343212" sldId="444"/>
        </pc:sldMkLst>
        <pc:spChg chg="mod">
          <ac:chgData name="DE HOE Valérie" userId="S::v.dehoe@ephec.be::99687371-30c4-47a0-8520-813063f597a9" providerId="AD" clId="Web-{7DC84137-D858-5F9E-FCA5-671B82C4037A}" dt="2025-04-16T09:23:03.601" v="2"/>
          <ac:spMkLst>
            <pc:docMk/>
            <pc:sldMk cId="333343212" sldId="444"/>
            <ac:spMk id="2" creationId="{3BB590A1-31CB-7CD5-5590-2F4D3962D134}"/>
          </ac:spMkLst>
        </pc:spChg>
      </pc:sldChg>
      <pc:sldChg chg="modSp">
        <pc:chgData name="DE HOE Valérie" userId="S::v.dehoe@ephec.be::99687371-30c4-47a0-8520-813063f597a9" providerId="AD" clId="Web-{7DC84137-D858-5F9E-FCA5-671B82C4037A}" dt="2025-04-16T09:26:24.467" v="7" actId="14100"/>
        <pc:sldMkLst>
          <pc:docMk/>
          <pc:sldMk cId="3669096545" sldId="826"/>
        </pc:sldMkLst>
        <pc:spChg chg="mod">
          <ac:chgData name="DE HOE Valérie" userId="S::v.dehoe@ephec.be::99687371-30c4-47a0-8520-813063f597a9" providerId="AD" clId="Web-{7DC84137-D858-5F9E-FCA5-671B82C4037A}" dt="2025-04-16T09:26:24.467" v="7" actId="14100"/>
          <ac:spMkLst>
            <pc:docMk/>
            <pc:sldMk cId="3669096545" sldId="826"/>
            <ac:spMk id="4" creationId="{CDD9FABD-3CC7-895E-41F4-74366900B8A5}"/>
          </ac:spMkLst>
        </pc:spChg>
      </pc:sldChg>
      <pc:sldChg chg="modSp">
        <pc:chgData name="DE HOE Valérie" userId="S::v.dehoe@ephec.be::99687371-30c4-47a0-8520-813063f597a9" providerId="AD" clId="Web-{7DC84137-D858-5F9E-FCA5-671B82C4037A}" dt="2025-04-16T09:25:08.590" v="5" actId="20577"/>
        <pc:sldMkLst>
          <pc:docMk/>
          <pc:sldMk cId="1182950635" sldId="836"/>
        </pc:sldMkLst>
        <pc:graphicFrameChg chg="modGraphic">
          <ac:chgData name="DE HOE Valérie" userId="S::v.dehoe@ephec.be::99687371-30c4-47a0-8520-813063f597a9" providerId="AD" clId="Web-{7DC84137-D858-5F9E-FCA5-671B82C4037A}" dt="2025-04-16T09:25:08.590" v="5" actId="20577"/>
          <ac:graphicFrameMkLst>
            <pc:docMk/>
            <pc:sldMk cId="1182950635" sldId="836"/>
            <ac:graphicFrameMk id="12" creationId="{89E988BD-DEA8-7ACE-6D2F-A78CBE636E48}"/>
          </ac:graphicFrameMkLst>
        </pc:graphicFrameChg>
      </pc:sldChg>
    </pc:docChg>
  </pc:docChgLst>
  <pc:docChgLst>
    <pc:chgData name="DONDEYNE Stéphanie" userId="83acb17d-73ae-4739-b20d-967f439e2a17" providerId="ADAL" clId="{38612C73-C3D4-F24F-B42C-F94D36468F27}"/>
    <pc:docChg chg="modSld">
      <pc:chgData name="DONDEYNE Stéphanie" userId="83acb17d-73ae-4739-b20d-967f439e2a17" providerId="ADAL" clId="{38612C73-C3D4-F24F-B42C-F94D36468F27}" dt="2025-04-10T12:37:42.908" v="0" actId="1076"/>
      <pc:docMkLst>
        <pc:docMk/>
      </pc:docMkLst>
      <pc:sldChg chg="modSp">
        <pc:chgData name="DONDEYNE Stéphanie" userId="83acb17d-73ae-4739-b20d-967f439e2a17" providerId="ADAL" clId="{38612C73-C3D4-F24F-B42C-F94D36468F27}" dt="2025-04-10T12:37:42.908" v="0" actId="1076"/>
        <pc:sldMkLst>
          <pc:docMk/>
          <pc:sldMk cId="535021774" sldId="431"/>
        </pc:sldMkLst>
      </pc:sldChg>
    </pc:docChg>
  </pc:docChgLst>
  <pc:docChgLst>
    <pc:chgData name="DE HOE Valérie" userId="S::v.dehoe@ephec.be::99687371-30c4-47a0-8520-813063f597a9" providerId="AD" clId="Web-{5E77608A-3976-93F9-0F81-AB695AA9CF14}"/>
    <pc:docChg chg="addSld delSld modSld">
      <pc:chgData name="DE HOE Valérie" userId="S::v.dehoe@ephec.be::99687371-30c4-47a0-8520-813063f597a9" providerId="AD" clId="Web-{5E77608A-3976-93F9-0F81-AB695AA9CF14}" dt="2025-04-10T13:07:08.267" v="8"/>
      <pc:docMkLst>
        <pc:docMk/>
      </pc:docMkLst>
      <pc:sldChg chg="modSp">
        <pc:chgData name="DE HOE Valérie" userId="S::v.dehoe@ephec.be::99687371-30c4-47a0-8520-813063f597a9" providerId="AD" clId="Web-{5E77608A-3976-93F9-0F81-AB695AA9CF14}" dt="2025-04-10T13:01:37.864" v="7" actId="14100"/>
        <pc:sldMkLst>
          <pc:docMk/>
          <pc:sldMk cId="825828212" sldId="364"/>
        </pc:sldMkLst>
      </pc:sldChg>
      <pc:sldChg chg="modSp">
        <pc:chgData name="DE HOE Valérie" userId="S::v.dehoe@ephec.be::99687371-30c4-47a0-8520-813063f597a9" providerId="AD" clId="Web-{5E77608A-3976-93F9-0F81-AB695AA9CF14}" dt="2025-04-10T12:44:27.637" v="1" actId="1076"/>
        <pc:sldMkLst>
          <pc:docMk/>
          <pc:sldMk cId="2228843516" sldId="406"/>
        </pc:sldMkLst>
        <pc:spChg chg="mod">
          <ac:chgData name="DE HOE Valérie" userId="S::v.dehoe@ephec.be::99687371-30c4-47a0-8520-813063f597a9" providerId="AD" clId="Web-{5E77608A-3976-93F9-0F81-AB695AA9CF14}" dt="2025-04-10T12:44:27.637" v="1" actId="1076"/>
          <ac:spMkLst>
            <pc:docMk/>
            <pc:sldMk cId="2228843516" sldId="406"/>
            <ac:spMk id="51" creationId="{CA29536C-2D9C-B523-3AF2-03E57E95E60A}"/>
          </ac:spMkLst>
        </pc:spChg>
      </pc:sldChg>
      <pc:sldChg chg="add">
        <pc:chgData name="DE HOE Valérie" userId="S::v.dehoe@ephec.be::99687371-30c4-47a0-8520-813063f597a9" providerId="AD" clId="Web-{5E77608A-3976-93F9-0F81-AB695AA9CF14}" dt="2025-04-10T13:07:08.267" v="8"/>
        <pc:sldMkLst>
          <pc:docMk/>
          <pc:sldMk cId="333343212" sldId="444"/>
        </pc:sldMkLst>
      </pc:sldChg>
      <pc:sldChg chg="modSp add del replId">
        <pc:chgData name="DE HOE Valérie" userId="S::v.dehoe@ephec.be::99687371-30c4-47a0-8520-813063f597a9" providerId="AD" clId="Web-{5E77608A-3976-93F9-0F81-AB695AA9CF14}" dt="2025-04-10T12:46:27.032" v="4"/>
        <pc:sldMkLst>
          <pc:docMk/>
          <pc:sldMk cId="1394000990" sldId="444"/>
        </pc:sldMkLst>
      </pc:sldChg>
    </pc:docChg>
  </pc:docChgLst>
  <pc:docChgLst>
    <pc:chgData name="DE HOE Valérie" userId="S::v.dehoe@ephec.be::99687371-30c4-47a0-8520-813063f597a9" providerId="AD" clId="Web-{4DFC3A8E-E1D7-56D8-B49C-1E5F83B17C8C}"/>
    <pc:docChg chg="addSld delSld modSld sldOrd">
      <pc:chgData name="DE HOE Valérie" userId="S::v.dehoe@ephec.be::99687371-30c4-47a0-8520-813063f597a9" providerId="AD" clId="Web-{4DFC3A8E-E1D7-56D8-B49C-1E5F83B17C8C}" dt="2025-04-11T13:39:05.830" v="613" actId="1076"/>
      <pc:docMkLst>
        <pc:docMk/>
      </pc:docMkLst>
      <pc:sldChg chg="modSp">
        <pc:chgData name="DE HOE Valérie" userId="S::v.dehoe@ephec.be::99687371-30c4-47a0-8520-813063f597a9" providerId="AD" clId="Web-{4DFC3A8E-E1D7-56D8-B49C-1E5F83B17C8C}" dt="2025-04-11T13:35:13.676" v="580"/>
        <pc:sldMkLst>
          <pc:docMk/>
          <pc:sldMk cId="1753154010" sldId="257"/>
        </pc:sldMkLst>
      </pc:sldChg>
      <pc:sldChg chg="modSp mod ord modShow">
        <pc:chgData name="DE HOE Valérie" userId="S::v.dehoe@ephec.be::99687371-30c4-47a0-8520-813063f597a9" providerId="AD" clId="Web-{4DFC3A8E-E1D7-56D8-B49C-1E5F83B17C8C}" dt="2025-04-11T13:38:19.843" v="611" actId="14100"/>
        <pc:sldMkLst>
          <pc:docMk/>
          <pc:sldMk cId="554630414" sldId="259"/>
        </pc:sldMkLst>
      </pc:sldChg>
      <pc:sldChg chg="del">
        <pc:chgData name="DE HOE Valérie" userId="S::v.dehoe@ephec.be::99687371-30c4-47a0-8520-813063f597a9" providerId="AD" clId="Web-{4DFC3A8E-E1D7-56D8-B49C-1E5F83B17C8C}" dt="2025-04-11T13:00:19.993" v="240"/>
        <pc:sldMkLst>
          <pc:docMk/>
          <pc:sldMk cId="1735378638" sldId="334"/>
        </pc:sldMkLst>
      </pc:sldChg>
      <pc:sldChg chg="modSp">
        <pc:chgData name="DE HOE Valérie" userId="S::v.dehoe@ephec.be::99687371-30c4-47a0-8520-813063f597a9" providerId="AD" clId="Web-{4DFC3A8E-E1D7-56D8-B49C-1E5F83B17C8C}" dt="2025-04-11T13:00:39.447" v="242" actId="20577"/>
        <pc:sldMkLst>
          <pc:docMk/>
          <pc:sldMk cId="754748168" sldId="346"/>
        </pc:sldMkLst>
        <pc:spChg chg="mod">
          <ac:chgData name="DE HOE Valérie" userId="S::v.dehoe@ephec.be::99687371-30c4-47a0-8520-813063f597a9" providerId="AD" clId="Web-{4DFC3A8E-E1D7-56D8-B49C-1E5F83B17C8C}" dt="2025-04-11T13:00:39.447" v="242" actId="20577"/>
          <ac:spMkLst>
            <pc:docMk/>
            <pc:sldMk cId="754748168" sldId="346"/>
            <ac:spMk id="3" creationId="{835B9AE5-4EBC-4228-A8A1-0F5C7E26542A}"/>
          </ac:spMkLst>
        </pc:spChg>
      </pc:sldChg>
      <pc:sldChg chg="modSp">
        <pc:chgData name="DE HOE Valérie" userId="S::v.dehoe@ephec.be::99687371-30c4-47a0-8520-813063f597a9" providerId="AD" clId="Web-{4DFC3A8E-E1D7-56D8-B49C-1E5F83B17C8C}" dt="2025-04-11T13:12:50.068" v="265" actId="1076"/>
        <pc:sldMkLst>
          <pc:docMk/>
          <pc:sldMk cId="3480866508" sldId="357"/>
        </pc:sldMkLst>
      </pc:sldChg>
      <pc:sldChg chg="modSp">
        <pc:chgData name="DE HOE Valérie" userId="S::v.dehoe@ephec.be::99687371-30c4-47a0-8520-813063f597a9" providerId="AD" clId="Web-{4DFC3A8E-E1D7-56D8-B49C-1E5F83B17C8C}" dt="2025-04-11T13:02:59.830" v="261" actId="20577"/>
        <pc:sldMkLst>
          <pc:docMk/>
          <pc:sldMk cId="1012329259" sldId="358"/>
        </pc:sldMkLst>
      </pc:sldChg>
      <pc:sldChg chg="modSp delAnim">
        <pc:chgData name="DE HOE Valérie" userId="S::v.dehoe@ephec.be::99687371-30c4-47a0-8520-813063f597a9" providerId="AD" clId="Web-{4DFC3A8E-E1D7-56D8-B49C-1E5F83B17C8C}" dt="2025-04-11T13:02:16.234" v="257"/>
        <pc:sldMkLst>
          <pc:docMk/>
          <pc:sldMk cId="2228843516" sldId="406"/>
        </pc:sldMkLst>
        <pc:spChg chg="mod">
          <ac:chgData name="DE HOE Valérie" userId="S::v.dehoe@ephec.be::99687371-30c4-47a0-8520-813063f597a9" providerId="AD" clId="Web-{4DFC3A8E-E1D7-56D8-B49C-1E5F83B17C8C}" dt="2025-04-11T12:27:51.771" v="5" actId="20577"/>
          <ac:spMkLst>
            <pc:docMk/>
            <pc:sldMk cId="2228843516" sldId="406"/>
            <ac:spMk id="49" creationId="{D38E3340-AAE6-7694-6885-82CED03DF29B}"/>
          </ac:spMkLst>
        </pc:spChg>
      </pc:sldChg>
      <pc:sldChg chg="add del">
        <pc:chgData name="DE HOE Valérie" userId="S::v.dehoe@ephec.be::99687371-30c4-47a0-8520-813063f597a9" providerId="AD" clId="Web-{4DFC3A8E-E1D7-56D8-B49C-1E5F83B17C8C}" dt="2025-04-11T12:53:30.266" v="73"/>
        <pc:sldMkLst>
          <pc:docMk/>
          <pc:sldMk cId="2502868937" sldId="407"/>
        </pc:sldMkLst>
      </pc:sldChg>
      <pc:sldChg chg="modSp">
        <pc:chgData name="DE HOE Valérie" userId="S::v.dehoe@ephec.be::99687371-30c4-47a0-8520-813063f597a9" providerId="AD" clId="Web-{4DFC3A8E-E1D7-56D8-B49C-1E5F83B17C8C}" dt="2025-04-11T13:39:05.830" v="613" actId="1076"/>
        <pc:sldMkLst>
          <pc:docMk/>
          <pc:sldMk cId="2893622563" sldId="416"/>
        </pc:sldMkLst>
      </pc:sldChg>
      <pc:sldChg chg="modSp">
        <pc:chgData name="DE HOE Valérie" userId="S::v.dehoe@ephec.be::99687371-30c4-47a0-8520-813063f597a9" providerId="AD" clId="Web-{4DFC3A8E-E1D7-56D8-B49C-1E5F83B17C8C}" dt="2025-04-11T13:22:24.101" v="275" actId="20577"/>
        <pc:sldMkLst>
          <pc:docMk/>
          <pc:sldMk cId="3952970439" sldId="420"/>
        </pc:sldMkLst>
      </pc:sldChg>
      <pc:sldChg chg="ord">
        <pc:chgData name="DE HOE Valérie" userId="S::v.dehoe@ephec.be::99687371-30c4-47a0-8520-813063f597a9" providerId="AD" clId="Web-{4DFC3A8E-E1D7-56D8-B49C-1E5F83B17C8C}" dt="2025-04-11T13:27:24.790" v="276"/>
        <pc:sldMkLst>
          <pc:docMk/>
          <pc:sldMk cId="1067616138" sldId="425"/>
        </pc:sldMkLst>
      </pc:sldChg>
      <pc:sldChg chg="modSp ord">
        <pc:chgData name="DE HOE Valérie" userId="S::v.dehoe@ephec.be::99687371-30c4-47a0-8520-813063f597a9" providerId="AD" clId="Web-{4DFC3A8E-E1D7-56D8-B49C-1E5F83B17C8C}" dt="2025-04-11T13:28:07.136" v="282" actId="1076"/>
        <pc:sldMkLst>
          <pc:docMk/>
          <pc:sldMk cId="3684506422" sldId="426"/>
        </pc:sldMkLst>
      </pc:sldChg>
      <pc:sldChg chg="del">
        <pc:chgData name="DE HOE Valérie" userId="S::v.dehoe@ephec.be::99687371-30c4-47a0-8520-813063f597a9" providerId="AD" clId="Web-{4DFC3A8E-E1D7-56D8-B49C-1E5F83B17C8C}" dt="2025-04-11T13:27:42.213" v="278"/>
        <pc:sldMkLst>
          <pc:docMk/>
          <pc:sldMk cId="3713057421" sldId="428"/>
        </pc:sldMkLst>
      </pc:sldChg>
      <pc:sldChg chg="modSp">
        <pc:chgData name="DE HOE Valérie" userId="S::v.dehoe@ephec.be::99687371-30c4-47a0-8520-813063f597a9" providerId="AD" clId="Web-{4DFC3A8E-E1D7-56D8-B49C-1E5F83B17C8C}" dt="2025-04-11T13:38:01.077" v="609" actId="20577"/>
        <pc:sldMkLst>
          <pc:docMk/>
          <pc:sldMk cId="535021774" sldId="431"/>
        </pc:sldMkLst>
      </pc:sldChg>
      <pc:sldChg chg="add del">
        <pc:chgData name="DE HOE Valérie" userId="S::v.dehoe@ephec.be::99687371-30c4-47a0-8520-813063f597a9" providerId="AD" clId="Web-{4DFC3A8E-E1D7-56D8-B49C-1E5F83B17C8C}" dt="2025-04-11T13:21:50.958" v="271"/>
        <pc:sldMkLst>
          <pc:docMk/>
          <pc:sldMk cId="309304277" sldId="432"/>
        </pc:sldMkLst>
      </pc:sldChg>
      <pc:sldChg chg="modSp">
        <pc:chgData name="DE HOE Valérie" userId="S::v.dehoe@ephec.be::99687371-30c4-47a0-8520-813063f597a9" providerId="AD" clId="Web-{4DFC3A8E-E1D7-56D8-B49C-1E5F83B17C8C}" dt="2025-04-11T12:48:00.044" v="50" actId="20577"/>
        <pc:sldMkLst>
          <pc:docMk/>
          <pc:sldMk cId="1751921168" sldId="436"/>
        </pc:sldMkLst>
      </pc:sldChg>
      <pc:sldChg chg="addSp delSp modSp ord">
        <pc:chgData name="DE HOE Valérie" userId="S::v.dehoe@ephec.be::99687371-30c4-47a0-8520-813063f597a9" providerId="AD" clId="Web-{4DFC3A8E-E1D7-56D8-B49C-1E5F83B17C8C}" dt="2025-04-11T12:49:20.080" v="67"/>
        <pc:sldMkLst>
          <pc:docMk/>
          <pc:sldMk cId="2232627677" sldId="439"/>
        </pc:sldMkLst>
      </pc:sldChg>
      <pc:sldChg chg="addSp delSp modSp add ord delAnim">
        <pc:chgData name="DE HOE Valérie" userId="S::v.dehoe@ephec.be::99687371-30c4-47a0-8520-813063f597a9" providerId="AD" clId="Web-{4DFC3A8E-E1D7-56D8-B49C-1E5F83B17C8C}" dt="2025-04-11T12:49:20.080" v="68"/>
        <pc:sldMkLst>
          <pc:docMk/>
          <pc:sldMk cId="311400345" sldId="445"/>
        </pc:sldMkLst>
      </pc:sldChg>
      <pc:sldChg chg="addSp delSp">
        <pc:chgData name="DE HOE Valérie" userId="S::v.dehoe@ephec.be::99687371-30c4-47a0-8520-813063f597a9" providerId="AD" clId="Web-{4DFC3A8E-E1D7-56D8-B49C-1E5F83B17C8C}" dt="2025-04-11T12:55:06.225" v="75"/>
        <pc:sldMkLst>
          <pc:docMk/>
          <pc:sldMk cId="3890452764" sldId="446"/>
        </pc:sldMkLst>
      </pc:sldChg>
      <pc:sldChg chg="addSp modSp new">
        <pc:chgData name="DE HOE Valérie" userId="S::v.dehoe@ephec.be::99687371-30c4-47a0-8520-813063f597a9" providerId="AD" clId="Web-{4DFC3A8E-E1D7-56D8-B49C-1E5F83B17C8C}" dt="2025-04-11T12:59:59.460" v="239" actId="1076"/>
        <pc:sldMkLst>
          <pc:docMk/>
          <pc:sldMk cId="1408084363" sldId="447"/>
        </pc:sldMkLst>
        <pc:spChg chg="mod">
          <ac:chgData name="DE HOE Valérie" userId="S::v.dehoe@ephec.be::99687371-30c4-47a0-8520-813063f597a9" providerId="AD" clId="Web-{4DFC3A8E-E1D7-56D8-B49C-1E5F83B17C8C}" dt="2025-04-11T12:59:25.943" v="235" actId="20577"/>
          <ac:spMkLst>
            <pc:docMk/>
            <pc:sldMk cId="1408084363" sldId="447"/>
            <ac:spMk id="2" creationId="{88BA72BF-3B10-7583-A63C-B7F00254AC09}"/>
          </ac:spMkLst>
        </pc:spChg>
        <pc:spChg chg="mod">
          <ac:chgData name="DE HOE Valérie" userId="S::v.dehoe@ephec.be::99687371-30c4-47a0-8520-813063f597a9" providerId="AD" clId="Web-{4DFC3A8E-E1D7-56D8-B49C-1E5F83B17C8C}" dt="2025-04-11T12:59:59.460" v="239" actId="1076"/>
          <ac:spMkLst>
            <pc:docMk/>
            <pc:sldMk cId="1408084363" sldId="447"/>
            <ac:spMk id="3" creationId="{C63FA975-0E19-3301-4026-173D93C5DF38}"/>
          </ac:spMkLst>
        </pc:spChg>
        <pc:picChg chg="add mod">
          <ac:chgData name="DE HOE Valérie" userId="S::v.dehoe@ephec.be::99687371-30c4-47a0-8520-813063f597a9" providerId="AD" clId="Web-{4DFC3A8E-E1D7-56D8-B49C-1E5F83B17C8C}" dt="2025-04-11T12:59:44.053" v="237" actId="1076"/>
          <ac:picMkLst>
            <pc:docMk/>
            <pc:sldMk cId="1408084363" sldId="447"/>
            <ac:picMk id="5" creationId="{DB2DAEF7-7506-7A7C-6F6A-8E477A660C86}"/>
          </ac:picMkLst>
        </pc:picChg>
      </pc:sldChg>
      <pc:sldChg chg="modSp add">
        <pc:chgData name="DE HOE Valérie" userId="S::v.dehoe@ephec.be::99687371-30c4-47a0-8520-813063f597a9" providerId="AD" clId="Web-{4DFC3A8E-E1D7-56D8-B49C-1E5F83B17C8C}" dt="2025-04-11T13:34:01.391" v="579" actId="14100"/>
        <pc:sldMkLst>
          <pc:docMk/>
          <pc:sldMk cId="3713057421" sldId="448"/>
        </pc:sldMkLst>
      </pc:sldChg>
      <pc:sldChg chg="add replId">
        <pc:chgData name="DE HOE Valérie" userId="S::v.dehoe@ephec.be::99687371-30c4-47a0-8520-813063f597a9" providerId="AD" clId="Web-{4DFC3A8E-E1D7-56D8-B49C-1E5F83B17C8C}" dt="2025-04-11T13:28:27.309" v="283"/>
        <pc:sldMkLst>
          <pc:docMk/>
          <pc:sldMk cId="59624035" sldId="449"/>
        </pc:sldMkLst>
      </pc:sldChg>
      <pc:sldChg chg="modSp add replId">
        <pc:chgData name="DE HOE Valérie" userId="S::v.dehoe@ephec.be::99687371-30c4-47a0-8520-813063f597a9" providerId="AD" clId="Web-{4DFC3A8E-E1D7-56D8-B49C-1E5F83B17C8C}" dt="2025-04-11T13:32:54.731" v="539" actId="20577"/>
        <pc:sldMkLst>
          <pc:docMk/>
          <pc:sldMk cId="461171184" sldId="450"/>
        </pc:sldMkLst>
      </pc:sldChg>
      <pc:sldChg chg="modSp add replId">
        <pc:chgData name="DE HOE Valérie" userId="S::v.dehoe@ephec.be::99687371-30c4-47a0-8520-813063f597a9" providerId="AD" clId="Web-{4DFC3A8E-E1D7-56D8-B49C-1E5F83B17C8C}" dt="2025-04-11T13:29:20.984" v="341" actId="20577"/>
        <pc:sldMkLst>
          <pc:docMk/>
          <pc:sldMk cId="2464832947" sldId="451"/>
        </pc:sldMkLst>
      </pc:sldChg>
      <pc:sldChg chg="addSp delSp modSp add replId">
        <pc:chgData name="DE HOE Valérie" userId="S::v.dehoe@ephec.be::99687371-30c4-47a0-8520-813063f597a9" providerId="AD" clId="Web-{4DFC3A8E-E1D7-56D8-B49C-1E5F83B17C8C}" dt="2025-04-11T13:37:42.794" v="607" actId="20577"/>
        <pc:sldMkLst>
          <pc:docMk/>
          <pc:sldMk cId="3246877180" sldId="452"/>
        </pc:sldMkLst>
      </pc:sldChg>
    </pc:docChg>
  </pc:docChgLst>
  <pc:docChgLst>
    <pc:chgData name="DE HOE Valérie" userId="S::v.dehoe@ephec.be::99687371-30c4-47a0-8520-813063f597a9" providerId="AD" clId="Web-{5F5F8CAE-B47B-4FC0-5C8F-EFD9A8C1900F}"/>
    <pc:docChg chg="modSld">
      <pc:chgData name="DE HOE Valérie" userId="S::v.dehoe@ephec.be::99687371-30c4-47a0-8520-813063f597a9" providerId="AD" clId="Web-{5F5F8CAE-B47B-4FC0-5C8F-EFD9A8C1900F}" dt="2025-04-16T10:19:01.613" v="69"/>
      <pc:docMkLst>
        <pc:docMk/>
      </pc:docMkLst>
      <pc:sldChg chg="modSp">
        <pc:chgData name="DE HOE Valérie" userId="S::v.dehoe@ephec.be::99687371-30c4-47a0-8520-813063f597a9" providerId="AD" clId="Web-{5F5F8CAE-B47B-4FC0-5C8F-EFD9A8C1900F}" dt="2025-04-16T10:17:05.823" v="62" actId="20577"/>
        <pc:sldMkLst>
          <pc:docMk/>
          <pc:sldMk cId="1437836276" sldId="418"/>
        </pc:sldMkLst>
      </pc:sldChg>
      <pc:sldChg chg="modSp">
        <pc:chgData name="DE HOE Valérie" userId="S::v.dehoe@ephec.be::99687371-30c4-47a0-8520-813063f597a9" providerId="AD" clId="Web-{5F5F8CAE-B47B-4FC0-5C8F-EFD9A8C1900F}" dt="2025-04-16T10:07:00.033" v="21" actId="1076"/>
        <pc:sldMkLst>
          <pc:docMk/>
          <pc:sldMk cId="463592388" sldId="847"/>
        </pc:sldMkLst>
        <pc:spChg chg="mod">
          <ac:chgData name="DE HOE Valérie" userId="S::v.dehoe@ephec.be::99687371-30c4-47a0-8520-813063f597a9" providerId="AD" clId="Web-{5F5F8CAE-B47B-4FC0-5C8F-EFD9A8C1900F}" dt="2025-04-16T10:00:54.024" v="4" actId="20577"/>
          <ac:spMkLst>
            <pc:docMk/>
            <pc:sldMk cId="463592388" sldId="847"/>
            <ac:spMk id="2" creationId="{9D295A07-3C4B-16EC-3968-2B397EA2EF01}"/>
          </ac:spMkLst>
        </pc:spChg>
        <pc:spChg chg="mod">
          <ac:chgData name="DE HOE Valérie" userId="S::v.dehoe@ephec.be::99687371-30c4-47a0-8520-813063f597a9" providerId="AD" clId="Web-{5F5F8CAE-B47B-4FC0-5C8F-EFD9A8C1900F}" dt="2025-04-16T10:07:00.033" v="21" actId="1076"/>
          <ac:spMkLst>
            <pc:docMk/>
            <pc:sldMk cId="463592388" sldId="847"/>
            <ac:spMk id="3" creationId="{F1FD7B16-A5AE-FB81-EDF2-1598468E1CD7}"/>
          </ac:spMkLst>
        </pc:spChg>
        <pc:spChg chg="mod">
          <ac:chgData name="DE HOE Valérie" userId="S::v.dehoe@ephec.be::99687371-30c4-47a0-8520-813063f597a9" providerId="AD" clId="Web-{5F5F8CAE-B47B-4FC0-5C8F-EFD9A8C1900F}" dt="2025-04-16T10:05:27.026" v="5" actId="1076"/>
          <ac:spMkLst>
            <pc:docMk/>
            <pc:sldMk cId="463592388" sldId="847"/>
            <ac:spMk id="6" creationId="{CA623B32-39DC-254B-E5BE-E25086F7A74A}"/>
          </ac:spMkLst>
        </pc:spChg>
      </pc:sldChg>
      <pc:sldChg chg="modSp">
        <pc:chgData name="DE HOE Valérie" userId="S::v.dehoe@ephec.be::99687371-30c4-47a0-8520-813063f597a9" providerId="AD" clId="Web-{5F5F8CAE-B47B-4FC0-5C8F-EFD9A8C1900F}" dt="2025-04-16T10:10:59.705" v="50" actId="1076"/>
        <pc:sldMkLst>
          <pc:docMk/>
          <pc:sldMk cId="4280625233" sldId="848"/>
        </pc:sldMkLst>
        <pc:spChg chg="mod">
          <ac:chgData name="DE HOE Valérie" userId="S::v.dehoe@ephec.be::99687371-30c4-47a0-8520-813063f597a9" providerId="AD" clId="Web-{5F5F8CAE-B47B-4FC0-5C8F-EFD9A8C1900F}" dt="2025-04-16T10:07:56.677" v="34" actId="20577"/>
          <ac:spMkLst>
            <pc:docMk/>
            <pc:sldMk cId="4280625233" sldId="848"/>
            <ac:spMk id="3" creationId="{E95EEA77-EE21-FBDF-7834-9790CCE1185C}"/>
          </ac:spMkLst>
        </pc:spChg>
        <pc:spChg chg="mod">
          <ac:chgData name="DE HOE Valérie" userId="S::v.dehoe@ephec.be::99687371-30c4-47a0-8520-813063f597a9" providerId="AD" clId="Web-{5F5F8CAE-B47B-4FC0-5C8F-EFD9A8C1900F}" dt="2025-04-16T10:10:59.705" v="50" actId="1076"/>
          <ac:spMkLst>
            <pc:docMk/>
            <pc:sldMk cId="4280625233" sldId="848"/>
            <ac:spMk id="7" creationId="{5F9EAA55-CC07-0AAF-57DF-64D7D1BC8B6A}"/>
          </ac:spMkLst>
        </pc:spChg>
        <pc:spChg chg="mod">
          <ac:chgData name="DE HOE Valérie" userId="S::v.dehoe@ephec.be::99687371-30c4-47a0-8520-813063f597a9" providerId="AD" clId="Web-{5F5F8CAE-B47B-4FC0-5C8F-EFD9A8C1900F}" dt="2025-04-16T10:10:51.986" v="49" actId="1076"/>
          <ac:spMkLst>
            <pc:docMk/>
            <pc:sldMk cId="4280625233" sldId="848"/>
            <ac:spMk id="8" creationId="{A1AE2E98-FF8F-33AC-24E3-382E13F3FF09}"/>
          </ac:spMkLst>
        </pc:spChg>
      </pc:sldChg>
      <pc:sldChg chg="modSp">
        <pc:chgData name="DE HOE Valérie" userId="S::v.dehoe@ephec.be::99687371-30c4-47a0-8520-813063f597a9" providerId="AD" clId="Web-{5F5F8CAE-B47B-4FC0-5C8F-EFD9A8C1900F}" dt="2025-04-16T10:09:04.385" v="43" actId="20577"/>
        <pc:sldMkLst>
          <pc:docMk/>
          <pc:sldMk cId="3704105968" sldId="849"/>
        </pc:sldMkLst>
        <pc:spChg chg="mod">
          <ac:chgData name="DE HOE Valérie" userId="S::v.dehoe@ephec.be::99687371-30c4-47a0-8520-813063f597a9" providerId="AD" clId="Web-{5F5F8CAE-B47B-4FC0-5C8F-EFD9A8C1900F}" dt="2025-04-16T10:09:04.385" v="43" actId="20577"/>
          <ac:spMkLst>
            <pc:docMk/>
            <pc:sldMk cId="3704105968" sldId="849"/>
            <ac:spMk id="3" creationId="{0AA78031-790C-5F75-A7D6-C36CCA21D919}"/>
          </ac:spMkLst>
        </pc:spChg>
      </pc:sldChg>
      <pc:sldChg chg="modSp delAnim modAnim">
        <pc:chgData name="DE HOE Valérie" userId="S::v.dehoe@ephec.be::99687371-30c4-47a0-8520-813063f597a9" providerId="AD" clId="Web-{5F5F8CAE-B47B-4FC0-5C8F-EFD9A8C1900F}" dt="2025-04-16T10:14:26.469" v="60"/>
        <pc:sldMkLst>
          <pc:docMk/>
          <pc:sldMk cId="135355072" sldId="851"/>
        </pc:sldMkLst>
        <pc:spChg chg="mod">
          <ac:chgData name="DE HOE Valérie" userId="S::v.dehoe@ephec.be::99687371-30c4-47a0-8520-813063f597a9" providerId="AD" clId="Web-{5F5F8CAE-B47B-4FC0-5C8F-EFD9A8C1900F}" dt="2025-04-16T10:13:16.980" v="56" actId="20577"/>
          <ac:spMkLst>
            <pc:docMk/>
            <pc:sldMk cId="135355072" sldId="851"/>
            <ac:spMk id="2" creationId="{0B7A9DAC-B0ED-2800-8A54-A3E850C8B2B6}"/>
          </ac:spMkLst>
        </pc:spChg>
        <pc:spChg chg="mod">
          <ac:chgData name="DE HOE Valérie" userId="S::v.dehoe@ephec.be::99687371-30c4-47a0-8520-813063f597a9" providerId="AD" clId="Web-{5F5F8CAE-B47B-4FC0-5C8F-EFD9A8C1900F}" dt="2025-04-16T10:12:57.807" v="53" actId="20577"/>
          <ac:spMkLst>
            <pc:docMk/>
            <pc:sldMk cId="135355072" sldId="851"/>
            <ac:spMk id="5" creationId="{05FCB9B3-1D3F-A233-1D72-4019F68FE552}"/>
          </ac:spMkLst>
        </pc:spChg>
        <pc:spChg chg="mod">
          <ac:chgData name="DE HOE Valérie" userId="S::v.dehoe@ephec.be::99687371-30c4-47a0-8520-813063f597a9" providerId="AD" clId="Web-{5F5F8CAE-B47B-4FC0-5C8F-EFD9A8C1900F}" dt="2025-04-16T10:12:53.869" v="52" actId="20577"/>
          <ac:spMkLst>
            <pc:docMk/>
            <pc:sldMk cId="135355072" sldId="851"/>
            <ac:spMk id="7" creationId="{1470E1BA-0864-853D-9824-C355C80752C4}"/>
          </ac:spMkLst>
        </pc:spChg>
        <pc:spChg chg="mod">
          <ac:chgData name="DE HOE Valérie" userId="S::v.dehoe@ephec.be::99687371-30c4-47a0-8520-813063f597a9" providerId="AD" clId="Web-{5F5F8CAE-B47B-4FC0-5C8F-EFD9A8C1900F}" dt="2025-04-16T10:12:50.525" v="51" actId="20577"/>
          <ac:spMkLst>
            <pc:docMk/>
            <pc:sldMk cId="135355072" sldId="851"/>
            <ac:spMk id="8" creationId="{E1434549-74D2-6B5D-090D-05166769FF75}"/>
          </ac:spMkLst>
        </pc:spChg>
      </pc:sldChg>
      <pc:sldChg chg="modSp">
        <pc:chgData name="DE HOE Valérie" userId="S::v.dehoe@ephec.be::99687371-30c4-47a0-8520-813063f597a9" providerId="AD" clId="Web-{5F5F8CAE-B47B-4FC0-5C8F-EFD9A8C1900F}" dt="2025-04-16T10:18:45.580" v="68" actId="20577"/>
        <pc:sldMkLst>
          <pc:docMk/>
          <pc:sldMk cId="2385579770" sldId="853"/>
        </pc:sldMkLst>
      </pc:sldChg>
      <pc:sldChg chg="mod modShow">
        <pc:chgData name="DE HOE Valérie" userId="S::v.dehoe@ephec.be::99687371-30c4-47a0-8520-813063f597a9" providerId="AD" clId="Web-{5F5F8CAE-B47B-4FC0-5C8F-EFD9A8C1900F}" dt="2025-04-16T10:19:01.613" v="69"/>
        <pc:sldMkLst>
          <pc:docMk/>
          <pc:sldMk cId="520296129" sldId="855"/>
        </pc:sldMkLst>
      </pc:sldChg>
    </pc:docChg>
  </pc:docChgLst>
  <pc:docChgLst>
    <pc:chgData name="DE HOE Valérie" userId="S::v.dehoe@ephec.be::99687371-30c4-47a0-8520-813063f597a9" providerId="AD" clId="Web-{3555CBF1-1265-66E3-3F74-CD4B99DFF321}"/>
    <pc:docChg chg="modSld">
      <pc:chgData name="DE HOE Valérie" userId="S::v.dehoe@ephec.be::99687371-30c4-47a0-8520-813063f597a9" providerId="AD" clId="Web-{3555CBF1-1265-66E3-3F74-CD4B99DFF321}" dt="2025-04-14T06:16:32.049" v="5" actId="20577"/>
      <pc:docMkLst>
        <pc:docMk/>
      </pc:docMkLst>
      <pc:sldChg chg="modSp">
        <pc:chgData name="DE HOE Valérie" userId="S::v.dehoe@ephec.be::99687371-30c4-47a0-8520-813063f597a9" providerId="AD" clId="Web-{3555CBF1-1265-66E3-3F74-CD4B99DFF321}" dt="2025-04-14T06:16:15.954" v="0" actId="20577"/>
        <pc:sldMkLst>
          <pc:docMk/>
          <pc:sldMk cId="892366318" sldId="837"/>
        </pc:sldMkLst>
        <pc:spChg chg="mod">
          <ac:chgData name="DE HOE Valérie" userId="S::v.dehoe@ephec.be::99687371-30c4-47a0-8520-813063f597a9" providerId="AD" clId="Web-{3555CBF1-1265-66E3-3F74-CD4B99DFF321}" dt="2025-04-14T06:16:15.954" v="0" actId="20577"/>
          <ac:spMkLst>
            <pc:docMk/>
            <pc:sldMk cId="892366318" sldId="837"/>
            <ac:spMk id="3" creationId="{E5005B74-FFDC-86C8-0A59-C4011AA4D64C}"/>
          </ac:spMkLst>
        </pc:spChg>
      </pc:sldChg>
      <pc:sldChg chg="modSp">
        <pc:chgData name="DE HOE Valérie" userId="S::v.dehoe@ephec.be::99687371-30c4-47a0-8520-813063f597a9" providerId="AD" clId="Web-{3555CBF1-1265-66E3-3F74-CD4B99DFF321}" dt="2025-04-14T06:16:19.611" v="1" actId="20577"/>
        <pc:sldMkLst>
          <pc:docMk/>
          <pc:sldMk cId="6474107" sldId="859"/>
        </pc:sldMkLst>
        <pc:spChg chg="mod">
          <ac:chgData name="DE HOE Valérie" userId="S::v.dehoe@ephec.be::99687371-30c4-47a0-8520-813063f597a9" providerId="AD" clId="Web-{3555CBF1-1265-66E3-3F74-CD4B99DFF321}" dt="2025-04-14T06:16:19.611" v="1" actId="20577"/>
          <ac:spMkLst>
            <pc:docMk/>
            <pc:sldMk cId="6474107" sldId="859"/>
            <ac:spMk id="3" creationId="{D06D6196-E942-0D57-5515-E20E56F6F5C8}"/>
          </ac:spMkLst>
        </pc:spChg>
      </pc:sldChg>
      <pc:sldChg chg="modSp">
        <pc:chgData name="DE HOE Valérie" userId="S::v.dehoe@ephec.be::99687371-30c4-47a0-8520-813063f597a9" providerId="AD" clId="Web-{3555CBF1-1265-66E3-3F74-CD4B99DFF321}" dt="2025-04-14T06:16:26.064" v="3" actId="20577"/>
        <pc:sldMkLst>
          <pc:docMk/>
          <pc:sldMk cId="1307709460" sldId="861"/>
        </pc:sldMkLst>
        <pc:spChg chg="mod">
          <ac:chgData name="DE HOE Valérie" userId="S::v.dehoe@ephec.be::99687371-30c4-47a0-8520-813063f597a9" providerId="AD" clId="Web-{3555CBF1-1265-66E3-3F74-CD4B99DFF321}" dt="2025-04-14T06:16:26.064" v="3" actId="20577"/>
          <ac:spMkLst>
            <pc:docMk/>
            <pc:sldMk cId="1307709460" sldId="861"/>
            <ac:spMk id="3" creationId="{E15F8FFC-646A-414D-C162-DCD000543518}"/>
          </ac:spMkLst>
        </pc:spChg>
      </pc:sldChg>
      <pc:sldChg chg="modSp">
        <pc:chgData name="DE HOE Valérie" userId="S::v.dehoe@ephec.be::99687371-30c4-47a0-8520-813063f597a9" providerId="AD" clId="Web-{3555CBF1-1265-66E3-3F74-CD4B99DFF321}" dt="2025-04-14T06:16:32.049" v="5" actId="20577"/>
        <pc:sldMkLst>
          <pc:docMk/>
          <pc:sldMk cId="3226879411" sldId="862"/>
        </pc:sldMkLst>
        <pc:spChg chg="mod">
          <ac:chgData name="DE HOE Valérie" userId="S::v.dehoe@ephec.be::99687371-30c4-47a0-8520-813063f597a9" providerId="AD" clId="Web-{3555CBF1-1265-66E3-3F74-CD4B99DFF321}" dt="2025-04-14T06:16:32.049" v="5" actId="20577"/>
          <ac:spMkLst>
            <pc:docMk/>
            <pc:sldMk cId="3226879411" sldId="862"/>
            <ac:spMk id="3" creationId="{1A9AE5F5-3A9B-EF25-B854-B1B332E77E54}"/>
          </ac:spMkLst>
        </pc:spChg>
      </pc:sldChg>
    </pc:docChg>
  </pc:docChgLst>
  <pc:docChgLst>
    <pc:chgData name="DE HOE Valérie" userId="99687371-30c4-47a0-8520-813063f597a9" providerId="ADAL" clId="{441A4BE6-7EAE-465F-A101-7D4F5B7EFDF0}"/>
    <pc:docChg chg="delSld">
      <pc:chgData name="DE HOE Valérie" userId="99687371-30c4-47a0-8520-813063f597a9" providerId="ADAL" clId="{441A4BE6-7EAE-465F-A101-7D4F5B7EFDF0}" dt="2025-04-21T10:04:07.709" v="0" actId="47"/>
      <pc:docMkLst>
        <pc:docMk/>
      </pc:docMkLst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56190408" sldId="265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2502868937" sldId="407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3918629567" sldId="410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1437836276" sldId="418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649542366" sldId="421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3430436498" sldId="422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1628981620" sldId="423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1562873314" sldId="424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1067616138" sldId="425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1337446365" sldId="427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2999721260" sldId="430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309304277" sldId="432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3751176046" sldId="433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245867362" sldId="434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1303157891" sldId="437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1337683713" sldId="438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2234277171" sldId="440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1937756908" sldId="442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59624035" sldId="449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3246877180" sldId="452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547903765" sldId="852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2385579770" sldId="853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3121733124" sldId="854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520296129" sldId="855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1643893135" sldId="856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2317269774" sldId="857"/>
        </pc:sldMkLst>
      </pc:sldChg>
      <pc:sldChg chg="del">
        <pc:chgData name="DE HOE Valérie" userId="99687371-30c4-47a0-8520-813063f597a9" providerId="ADAL" clId="{441A4BE6-7EAE-465F-A101-7D4F5B7EFDF0}" dt="2025-04-21T10:04:07.709" v="0" actId="47"/>
        <pc:sldMkLst>
          <pc:docMk/>
          <pc:sldMk cId="56706351" sldId="858"/>
        </pc:sldMkLst>
      </pc:sldChg>
    </pc:docChg>
  </pc:docChgLst>
  <pc:docChgLst>
    <pc:chgData name="DE HOE Valérie" userId="S::v.dehoe@ephec.be::99687371-30c4-47a0-8520-813063f597a9" providerId="AD" clId="Web-{C64FEDF0-9192-F58A-13EB-F26286A1DFE9}"/>
    <pc:docChg chg="modSld">
      <pc:chgData name="DE HOE Valérie" userId="S::v.dehoe@ephec.be::99687371-30c4-47a0-8520-813063f597a9" providerId="AD" clId="Web-{C64FEDF0-9192-F58A-13EB-F26286A1DFE9}" dt="2025-04-08T11:44:02.808" v="0" actId="14100"/>
      <pc:docMkLst>
        <pc:docMk/>
      </pc:docMkLst>
      <pc:sldChg chg="modSp">
        <pc:chgData name="DE HOE Valérie" userId="S::v.dehoe@ephec.be::99687371-30c4-47a0-8520-813063f597a9" providerId="AD" clId="Web-{C64FEDF0-9192-F58A-13EB-F26286A1DFE9}" dt="2025-04-08T11:44:02.808" v="0" actId="14100"/>
        <pc:sldMkLst>
          <pc:docMk/>
          <pc:sldMk cId="3080474111" sldId="256"/>
        </pc:sldMkLst>
        <pc:picChg chg="mod">
          <ac:chgData name="DE HOE Valérie" userId="S::v.dehoe@ephec.be::99687371-30c4-47a0-8520-813063f597a9" providerId="AD" clId="Web-{C64FEDF0-9192-F58A-13EB-F26286A1DFE9}" dt="2025-04-08T11:44:02.808" v="0" actId="14100"/>
          <ac:picMkLst>
            <pc:docMk/>
            <pc:sldMk cId="3080474111" sldId="256"/>
            <ac:picMk id="7" creationId="{839361DF-B06F-F35E-EC80-19DDF6B475FC}"/>
          </ac:picMkLst>
        </pc:picChg>
      </pc:sldChg>
    </pc:docChg>
  </pc:docChgLst>
  <pc:docChgLst>
    <pc:chgData name="DE HOE Valérie" userId="S::v.dehoe@ephec.be::99687371-30c4-47a0-8520-813063f597a9" providerId="AD" clId="Web-{F36F6566-A253-6315-47E3-A9785F86D3FA}"/>
    <pc:docChg chg="addSld delSld modSld sldOrd">
      <pc:chgData name="DE HOE Valérie" userId="S::v.dehoe@ephec.be::99687371-30c4-47a0-8520-813063f597a9" providerId="AD" clId="Web-{F36F6566-A253-6315-47E3-A9785F86D3FA}" dt="2025-04-07T10:14:11.716" v="995" actId="20577"/>
      <pc:docMkLst>
        <pc:docMk/>
      </pc:docMkLst>
      <pc:sldChg chg="addSp delSp modSp">
        <pc:chgData name="DE HOE Valérie" userId="S::v.dehoe@ephec.be::99687371-30c4-47a0-8520-813063f597a9" providerId="AD" clId="Web-{F36F6566-A253-6315-47E3-A9785F86D3FA}" dt="2025-04-07T10:03:33.302" v="968" actId="1076"/>
        <pc:sldMkLst>
          <pc:docMk/>
          <pc:sldMk cId="3080474111" sldId="256"/>
        </pc:sldMkLst>
        <pc:spChg chg="mod">
          <ac:chgData name="DE HOE Valérie" userId="S::v.dehoe@ephec.be::99687371-30c4-47a0-8520-813063f597a9" providerId="AD" clId="Web-{F36F6566-A253-6315-47E3-A9785F86D3FA}" dt="2025-04-07T10:03:11.332" v="959" actId="1076"/>
          <ac:spMkLst>
            <pc:docMk/>
            <pc:sldMk cId="3080474111" sldId="256"/>
            <ac:spMk id="3" creationId="{4462993D-B7CD-14F1-8C03-1BCE8279E18F}"/>
          </ac:spMkLst>
        </pc:spChg>
        <pc:spChg chg="add mod">
          <ac:chgData name="DE HOE Valérie" userId="S::v.dehoe@ephec.be::99687371-30c4-47a0-8520-813063f597a9" providerId="AD" clId="Web-{F36F6566-A253-6315-47E3-A9785F86D3FA}" dt="2025-04-07T10:02:37.097" v="958" actId="1076"/>
          <ac:spMkLst>
            <pc:docMk/>
            <pc:sldMk cId="3080474111" sldId="256"/>
            <ac:spMk id="6" creationId="{BAAB9A30-322B-88A3-809D-D251232B0484}"/>
          </ac:spMkLst>
        </pc:spChg>
        <pc:picChg chg="mod">
          <ac:chgData name="DE HOE Valérie" userId="S::v.dehoe@ephec.be::99687371-30c4-47a0-8520-813063f597a9" providerId="AD" clId="Web-{F36F6566-A253-6315-47E3-A9785F86D3FA}" dt="2025-04-07T10:03:33.302" v="968" actId="1076"/>
          <ac:picMkLst>
            <pc:docMk/>
            <pc:sldMk cId="3080474111" sldId="256"/>
            <ac:picMk id="7" creationId="{839361DF-B06F-F35E-EC80-19DDF6B475FC}"/>
          </ac:picMkLst>
        </pc:picChg>
        <pc:picChg chg="add mod">
          <ac:chgData name="DE HOE Valérie" userId="S::v.dehoe@ephec.be::99687371-30c4-47a0-8520-813063f597a9" providerId="AD" clId="Web-{F36F6566-A253-6315-47E3-A9785F86D3FA}" dt="2025-04-07T10:03:31.599" v="967" actId="1076"/>
          <ac:picMkLst>
            <pc:docMk/>
            <pc:sldMk cId="3080474111" sldId="256"/>
            <ac:picMk id="9" creationId="{165BBC4A-C4C7-EB6A-52ED-20E83F13EB2A}"/>
          </ac:picMkLst>
        </pc:picChg>
        <pc:picChg chg="add mod">
          <ac:chgData name="DE HOE Valérie" userId="S::v.dehoe@ephec.be::99687371-30c4-47a0-8520-813063f597a9" providerId="AD" clId="Web-{F36F6566-A253-6315-47E3-A9785F86D3FA}" dt="2025-04-07T10:02:24.706" v="954" actId="1076"/>
          <ac:picMkLst>
            <pc:docMk/>
            <pc:sldMk cId="3080474111" sldId="256"/>
            <ac:picMk id="10" creationId="{3013F22D-27A5-B614-A13C-529CB47C94B0}"/>
          </ac:picMkLst>
        </pc:picChg>
      </pc:sldChg>
      <pc:sldChg chg="addSp delSp modSp">
        <pc:chgData name="DE HOE Valérie" userId="S::v.dehoe@ephec.be::99687371-30c4-47a0-8520-813063f597a9" providerId="AD" clId="Web-{F36F6566-A253-6315-47E3-A9785F86D3FA}" dt="2025-04-07T08:08:39.818" v="102"/>
        <pc:sldMkLst>
          <pc:docMk/>
          <pc:sldMk cId="1753154010" sldId="257"/>
        </pc:sldMkLst>
      </pc:sldChg>
      <pc:sldChg chg="modSp ord">
        <pc:chgData name="DE HOE Valérie" userId="S::v.dehoe@ephec.be::99687371-30c4-47a0-8520-813063f597a9" providerId="AD" clId="Web-{F36F6566-A253-6315-47E3-A9785F86D3FA}" dt="2025-04-07T08:17:59.650" v="287"/>
        <pc:sldMkLst>
          <pc:docMk/>
          <pc:sldMk cId="554630414" sldId="259"/>
        </pc:sldMkLst>
      </pc:sldChg>
      <pc:sldChg chg="del">
        <pc:chgData name="DE HOE Valérie" userId="S::v.dehoe@ephec.be::99687371-30c4-47a0-8520-813063f597a9" providerId="AD" clId="Web-{F36F6566-A253-6315-47E3-A9785F86D3FA}" dt="2025-04-07T08:24:17.430" v="393"/>
        <pc:sldMkLst>
          <pc:docMk/>
          <pc:sldMk cId="3013973089" sldId="288"/>
        </pc:sldMkLst>
      </pc:sldChg>
      <pc:sldChg chg="del">
        <pc:chgData name="DE HOE Valérie" userId="S::v.dehoe@ephec.be::99687371-30c4-47a0-8520-813063f597a9" providerId="AD" clId="Web-{F36F6566-A253-6315-47E3-A9785F86D3FA}" dt="2025-04-07T08:24:19.946" v="398"/>
        <pc:sldMkLst>
          <pc:docMk/>
          <pc:sldMk cId="2370013529" sldId="329"/>
        </pc:sldMkLst>
      </pc:sldChg>
      <pc:sldChg chg="delSp modSp del">
        <pc:chgData name="DE HOE Valérie" userId="S::v.dehoe@ephec.be::99687371-30c4-47a0-8520-813063f597a9" providerId="AD" clId="Web-{F36F6566-A253-6315-47E3-A9785F86D3FA}" dt="2025-04-07T09:33:14.407" v="789"/>
        <pc:sldMkLst>
          <pc:docMk/>
          <pc:sldMk cId="3749400579" sldId="330"/>
        </pc:sldMkLst>
      </pc:sldChg>
      <pc:sldChg chg="del">
        <pc:chgData name="DE HOE Valérie" userId="S::v.dehoe@ephec.be::99687371-30c4-47a0-8520-813063f597a9" providerId="AD" clId="Web-{F36F6566-A253-6315-47E3-A9785F86D3FA}" dt="2025-04-07T08:24:18.586" v="395"/>
        <pc:sldMkLst>
          <pc:docMk/>
          <pc:sldMk cId="2444620195" sldId="335"/>
        </pc:sldMkLst>
      </pc:sldChg>
      <pc:sldChg chg="del">
        <pc:chgData name="DE HOE Valérie" userId="S::v.dehoe@ephec.be::99687371-30c4-47a0-8520-813063f597a9" providerId="AD" clId="Web-{F36F6566-A253-6315-47E3-A9785F86D3FA}" dt="2025-04-07T08:24:22.899" v="399"/>
        <pc:sldMkLst>
          <pc:docMk/>
          <pc:sldMk cId="3885359461" sldId="339"/>
        </pc:sldMkLst>
      </pc:sldChg>
      <pc:sldChg chg="del">
        <pc:chgData name="DE HOE Valérie" userId="S::v.dehoe@ephec.be::99687371-30c4-47a0-8520-813063f597a9" providerId="AD" clId="Web-{F36F6566-A253-6315-47E3-A9785F86D3FA}" dt="2025-04-07T08:24:18.914" v="396"/>
        <pc:sldMkLst>
          <pc:docMk/>
          <pc:sldMk cId="1533644474" sldId="341"/>
        </pc:sldMkLst>
      </pc:sldChg>
      <pc:sldChg chg="del">
        <pc:chgData name="DE HOE Valérie" userId="S::v.dehoe@ephec.be::99687371-30c4-47a0-8520-813063f597a9" providerId="AD" clId="Web-{F36F6566-A253-6315-47E3-A9785F86D3FA}" dt="2025-04-07T08:24:19.430" v="397"/>
        <pc:sldMkLst>
          <pc:docMk/>
          <pc:sldMk cId="1702730306" sldId="347"/>
        </pc:sldMkLst>
      </pc:sldChg>
      <pc:sldChg chg="del">
        <pc:chgData name="DE HOE Valérie" userId="S::v.dehoe@ephec.be::99687371-30c4-47a0-8520-813063f597a9" providerId="AD" clId="Web-{F36F6566-A253-6315-47E3-A9785F86D3FA}" dt="2025-04-07T08:24:17.899" v="394"/>
        <pc:sldMkLst>
          <pc:docMk/>
          <pc:sldMk cId="983894114" sldId="348"/>
        </pc:sldMkLst>
      </pc:sldChg>
      <pc:sldChg chg="del">
        <pc:chgData name="DE HOE Valérie" userId="S::v.dehoe@ephec.be::99687371-30c4-47a0-8520-813063f597a9" providerId="AD" clId="Web-{F36F6566-A253-6315-47E3-A9785F86D3FA}" dt="2025-04-07T08:24:15.992" v="391"/>
        <pc:sldMkLst>
          <pc:docMk/>
          <pc:sldMk cId="2600240589" sldId="352"/>
        </pc:sldMkLst>
      </pc:sldChg>
      <pc:sldChg chg="del">
        <pc:chgData name="DE HOE Valérie" userId="S::v.dehoe@ephec.be::99687371-30c4-47a0-8520-813063f597a9" providerId="AD" clId="Web-{F36F6566-A253-6315-47E3-A9785F86D3FA}" dt="2025-04-07T08:24:16.727" v="392"/>
        <pc:sldMkLst>
          <pc:docMk/>
          <pc:sldMk cId="1729731939" sldId="353"/>
        </pc:sldMkLst>
      </pc:sldChg>
      <pc:sldChg chg="del">
        <pc:chgData name="DE HOE Valérie" userId="S::v.dehoe@ephec.be::99687371-30c4-47a0-8520-813063f597a9" providerId="AD" clId="Web-{F36F6566-A253-6315-47E3-A9785F86D3FA}" dt="2025-04-07T08:24:03.836" v="387"/>
        <pc:sldMkLst>
          <pc:docMk/>
          <pc:sldMk cId="3993356867" sldId="359"/>
        </pc:sldMkLst>
      </pc:sldChg>
      <pc:sldChg chg="del">
        <pc:chgData name="DE HOE Valérie" userId="S::v.dehoe@ephec.be::99687371-30c4-47a0-8520-813063f597a9" providerId="AD" clId="Web-{F36F6566-A253-6315-47E3-A9785F86D3FA}" dt="2025-04-07T09:38:03.605" v="871"/>
        <pc:sldMkLst>
          <pc:docMk/>
          <pc:sldMk cId="666548166" sldId="360"/>
        </pc:sldMkLst>
      </pc:sldChg>
      <pc:sldChg chg="del">
        <pc:chgData name="DE HOE Valérie" userId="S::v.dehoe@ephec.be::99687371-30c4-47a0-8520-813063f597a9" providerId="AD" clId="Web-{F36F6566-A253-6315-47E3-A9785F86D3FA}" dt="2025-04-07T09:38:02.402" v="870"/>
        <pc:sldMkLst>
          <pc:docMk/>
          <pc:sldMk cId="583071282" sldId="361"/>
        </pc:sldMkLst>
      </pc:sldChg>
      <pc:sldChg chg="del ord">
        <pc:chgData name="DE HOE Valérie" userId="S::v.dehoe@ephec.be::99687371-30c4-47a0-8520-813063f597a9" providerId="AD" clId="Web-{F36F6566-A253-6315-47E3-A9785F86D3FA}" dt="2025-04-07T09:38:01.371" v="869"/>
        <pc:sldMkLst>
          <pc:docMk/>
          <pc:sldMk cId="2047510198" sldId="363"/>
        </pc:sldMkLst>
      </pc:sldChg>
      <pc:sldChg chg="del">
        <pc:chgData name="DE HOE Valérie" userId="S::v.dehoe@ephec.be::99687371-30c4-47a0-8520-813063f597a9" providerId="AD" clId="Web-{F36F6566-A253-6315-47E3-A9785F86D3FA}" dt="2025-04-07T08:24:13.633" v="389"/>
        <pc:sldMkLst>
          <pc:docMk/>
          <pc:sldMk cId="2801098081" sldId="391"/>
        </pc:sldMkLst>
      </pc:sldChg>
      <pc:sldChg chg="del">
        <pc:chgData name="DE HOE Valérie" userId="S::v.dehoe@ephec.be::99687371-30c4-47a0-8520-813063f597a9" providerId="AD" clId="Web-{F36F6566-A253-6315-47E3-A9785F86D3FA}" dt="2025-04-07T08:24:10.133" v="388"/>
        <pc:sldMkLst>
          <pc:docMk/>
          <pc:sldMk cId="1483173679" sldId="394"/>
        </pc:sldMkLst>
      </pc:sldChg>
      <pc:sldChg chg="del">
        <pc:chgData name="DE HOE Valérie" userId="S::v.dehoe@ephec.be::99687371-30c4-47a0-8520-813063f597a9" providerId="AD" clId="Web-{F36F6566-A253-6315-47E3-A9785F86D3FA}" dt="2025-04-07T08:24:15.102" v="390"/>
        <pc:sldMkLst>
          <pc:docMk/>
          <pc:sldMk cId="3789346979" sldId="396"/>
        </pc:sldMkLst>
      </pc:sldChg>
      <pc:sldChg chg="del">
        <pc:chgData name="DE HOE Valérie" userId="S::v.dehoe@ephec.be::99687371-30c4-47a0-8520-813063f597a9" providerId="AD" clId="Web-{F36F6566-A253-6315-47E3-A9785F86D3FA}" dt="2025-04-07T08:23:00.302" v="384"/>
        <pc:sldMkLst>
          <pc:docMk/>
          <pc:sldMk cId="3261130994" sldId="400"/>
        </pc:sldMkLst>
      </pc:sldChg>
      <pc:sldChg chg="del">
        <pc:chgData name="DE HOE Valérie" userId="S::v.dehoe@ephec.be::99687371-30c4-47a0-8520-813063f597a9" providerId="AD" clId="Web-{F36F6566-A253-6315-47E3-A9785F86D3FA}" dt="2025-04-07T08:23:04.662" v="386"/>
        <pc:sldMkLst>
          <pc:docMk/>
          <pc:sldMk cId="1954173236" sldId="402"/>
        </pc:sldMkLst>
      </pc:sldChg>
      <pc:sldChg chg="del">
        <pc:chgData name="DE HOE Valérie" userId="S::v.dehoe@ephec.be::99687371-30c4-47a0-8520-813063f597a9" providerId="AD" clId="Web-{F36F6566-A253-6315-47E3-A9785F86D3FA}" dt="2025-04-07T08:06:56.283" v="101"/>
        <pc:sldMkLst>
          <pc:docMk/>
          <pc:sldMk cId="2120560706" sldId="405"/>
        </pc:sldMkLst>
      </pc:sldChg>
      <pc:sldChg chg="del">
        <pc:chgData name="DE HOE Valérie" userId="S::v.dehoe@ephec.be::99687371-30c4-47a0-8520-813063f597a9" providerId="AD" clId="Web-{F36F6566-A253-6315-47E3-A9785F86D3FA}" dt="2025-04-07T08:23:01.880" v="385"/>
        <pc:sldMkLst>
          <pc:docMk/>
          <pc:sldMk cId="710452403" sldId="409"/>
        </pc:sldMkLst>
      </pc:sldChg>
      <pc:sldChg chg="add">
        <pc:chgData name="DE HOE Valérie" userId="S::v.dehoe@ephec.be::99687371-30c4-47a0-8520-813063f597a9" providerId="AD" clId="Web-{F36F6566-A253-6315-47E3-A9785F86D3FA}" dt="2025-04-07T08:06:52.470" v="100"/>
        <pc:sldMkLst>
          <pc:docMk/>
          <pc:sldMk cId="3918629567" sldId="410"/>
        </pc:sldMkLst>
      </pc:sldChg>
      <pc:sldChg chg="modSp new del">
        <pc:chgData name="DE HOE Valérie" userId="S::v.dehoe@ephec.be::99687371-30c4-47a0-8520-813063f597a9" providerId="AD" clId="Web-{F36F6566-A253-6315-47E3-A9785F86D3FA}" dt="2025-04-07T09:32:37.437" v="783"/>
        <pc:sldMkLst>
          <pc:docMk/>
          <pc:sldMk cId="2674451766" sldId="411"/>
        </pc:sldMkLst>
      </pc:sldChg>
      <pc:sldChg chg="modSp add del">
        <pc:chgData name="DE HOE Valérie" userId="S::v.dehoe@ephec.be::99687371-30c4-47a0-8520-813063f597a9" providerId="AD" clId="Web-{F36F6566-A253-6315-47E3-A9785F86D3FA}" dt="2025-04-07T09:36:41.243" v="852"/>
        <pc:sldMkLst>
          <pc:docMk/>
          <pc:sldMk cId="2999721260" sldId="412"/>
        </pc:sldMkLst>
      </pc:sldChg>
      <pc:sldChg chg="modSp add del replId">
        <pc:chgData name="DE HOE Valérie" userId="S::v.dehoe@ephec.be::99687371-30c4-47a0-8520-813063f597a9" providerId="AD" clId="Web-{F36F6566-A253-6315-47E3-A9785F86D3FA}" dt="2025-04-07T09:36:41.243" v="851"/>
        <pc:sldMkLst>
          <pc:docMk/>
          <pc:sldMk cId="535021774" sldId="413"/>
        </pc:sldMkLst>
      </pc:sldChg>
      <pc:sldChg chg="delSp modSp add delAnim">
        <pc:chgData name="DE HOE Valérie" userId="S::v.dehoe@ephec.be::99687371-30c4-47a0-8520-813063f597a9" providerId="AD" clId="Web-{F36F6566-A253-6315-47E3-A9785F86D3FA}" dt="2025-04-07T08:17:06.399" v="283" actId="20577"/>
        <pc:sldMkLst>
          <pc:docMk/>
          <pc:sldMk cId="311400345" sldId="414"/>
        </pc:sldMkLst>
      </pc:sldChg>
      <pc:sldChg chg="delSp modSp add delAnim">
        <pc:chgData name="DE HOE Valérie" userId="S::v.dehoe@ephec.be::99687371-30c4-47a0-8520-813063f597a9" providerId="AD" clId="Web-{F36F6566-A253-6315-47E3-A9785F86D3FA}" dt="2025-04-07T08:17:15.805" v="285" actId="14100"/>
        <pc:sldMkLst>
          <pc:docMk/>
          <pc:sldMk cId="991899658" sldId="415"/>
        </pc:sldMkLst>
      </pc:sldChg>
      <pc:sldChg chg="delSp modSp add replId">
        <pc:chgData name="DE HOE Valérie" userId="S::v.dehoe@ephec.be::99687371-30c4-47a0-8520-813063f597a9" providerId="AD" clId="Web-{F36F6566-A253-6315-47E3-A9785F86D3FA}" dt="2025-04-07T09:33:21.173" v="791" actId="20577"/>
        <pc:sldMkLst>
          <pc:docMk/>
          <pc:sldMk cId="2893622563" sldId="416"/>
        </pc:sldMkLst>
      </pc:sldChg>
      <pc:sldChg chg="modSp new">
        <pc:chgData name="DE HOE Valérie" userId="S::v.dehoe@ephec.be::99687371-30c4-47a0-8520-813063f597a9" providerId="AD" clId="Web-{F36F6566-A253-6315-47E3-A9785F86D3FA}" dt="2025-04-07T10:14:11.716" v="995" actId="20577"/>
        <pc:sldMkLst>
          <pc:docMk/>
          <pc:sldMk cId="2047488839" sldId="417"/>
        </pc:sldMkLst>
      </pc:sldChg>
      <pc:sldChg chg="modSp add replId">
        <pc:chgData name="DE HOE Valérie" userId="S::v.dehoe@ephec.be::99687371-30c4-47a0-8520-813063f597a9" providerId="AD" clId="Web-{F36F6566-A253-6315-47E3-A9785F86D3FA}" dt="2025-04-07T08:54:10.354" v="532" actId="20577"/>
        <pc:sldMkLst>
          <pc:docMk/>
          <pc:sldMk cId="1437836276" sldId="418"/>
        </pc:sldMkLst>
      </pc:sldChg>
      <pc:sldChg chg="modSp new">
        <pc:chgData name="DE HOE Valérie" userId="S::v.dehoe@ephec.be::99687371-30c4-47a0-8520-813063f597a9" providerId="AD" clId="Web-{F36F6566-A253-6315-47E3-A9785F86D3FA}" dt="2025-04-07T08:58:57.504" v="740" actId="20577"/>
        <pc:sldMkLst>
          <pc:docMk/>
          <pc:sldMk cId="1781396858" sldId="419"/>
        </pc:sldMkLst>
      </pc:sldChg>
      <pc:sldChg chg="modSp new">
        <pc:chgData name="DE HOE Valérie" userId="S::v.dehoe@ephec.be::99687371-30c4-47a0-8520-813063f597a9" providerId="AD" clId="Web-{F36F6566-A253-6315-47E3-A9785F86D3FA}" dt="2025-04-07T08:59:29.006" v="772" actId="20577"/>
        <pc:sldMkLst>
          <pc:docMk/>
          <pc:sldMk cId="3952970439" sldId="420"/>
        </pc:sldMkLst>
      </pc:sldChg>
      <pc:sldChg chg="add">
        <pc:chgData name="DE HOE Valérie" userId="S::v.dehoe@ephec.be::99687371-30c4-47a0-8520-813063f597a9" providerId="AD" clId="Web-{F36F6566-A253-6315-47E3-A9785F86D3FA}" dt="2025-04-07T09:01:00.165" v="773"/>
        <pc:sldMkLst>
          <pc:docMk/>
          <pc:sldMk cId="649542366" sldId="421"/>
        </pc:sldMkLst>
      </pc:sldChg>
      <pc:sldChg chg="add">
        <pc:chgData name="DE HOE Valérie" userId="S::v.dehoe@ephec.be::99687371-30c4-47a0-8520-813063f597a9" providerId="AD" clId="Web-{F36F6566-A253-6315-47E3-A9785F86D3FA}" dt="2025-04-07T09:01:10.525" v="774"/>
        <pc:sldMkLst>
          <pc:docMk/>
          <pc:sldMk cId="3430436498" sldId="422"/>
        </pc:sldMkLst>
      </pc:sldChg>
      <pc:sldChg chg="add">
        <pc:chgData name="DE HOE Valérie" userId="S::v.dehoe@ephec.be::99687371-30c4-47a0-8520-813063f597a9" providerId="AD" clId="Web-{F36F6566-A253-6315-47E3-A9785F86D3FA}" dt="2025-04-07T09:01:22.056" v="775"/>
        <pc:sldMkLst>
          <pc:docMk/>
          <pc:sldMk cId="1628981620" sldId="423"/>
        </pc:sldMkLst>
      </pc:sldChg>
      <pc:sldChg chg="add">
        <pc:chgData name="DE HOE Valérie" userId="S::v.dehoe@ephec.be::99687371-30c4-47a0-8520-813063f597a9" providerId="AD" clId="Web-{F36F6566-A253-6315-47E3-A9785F86D3FA}" dt="2025-04-07T09:01:31.619" v="776"/>
        <pc:sldMkLst>
          <pc:docMk/>
          <pc:sldMk cId="1562873314" sldId="424"/>
        </pc:sldMkLst>
      </pc:sldChg>
      <pc:sldChg chg="add">
        <pc:chgData name="DE HOE Valérie" userId="S::v.dehoe@ephec.be::99687371-30c4-47a0-8520-813063f597a9" providerId="AD" clId="Web-{F36F6566-A253-6315-47E3-A9785F86D3FA}" dt="2025-04-07T09:02:09.042" v="777"/>
        <pc:sldMkLst>
          <pc:docMk/>
          <pc:sldMk cId="1067616138" sldId="425"/>
        </pc:sldMkLst>
      </pc:sldChg>
      <pc:sldChg chg="add">
        <pc:chgData name="DE HOE Valérie" userId="S::v.dehoe@ephec.be::99687371-30c4-47a0-8520-813063f597a9" providerId="AD" clId="Web-{F36F6566-A253-6315-47E3-A9785F86D3FA}" dt="2025-04-07T09:02:16.277" v="778"/>
        <pc:sldMkLst>
          <pc:docMk/>
          <pc:sldMk cId="3684506422" sldId="426"/>
        </pc:sldMkLst>
      </pc:sldChg>
      <pc:sldChg chg="add">
        <pc:chgData name="DE HOE Valérie" userId="S::v.dehoe@ephec.be::99687371-30c4-47a0-8520-813063f597a9" providerId="AD" clId="Web-{F36F6566-A253-6315-47E3-A9785F86D3FA}" dt="2025-04-07T09:02:48.700" v="781"/>
        <pc:sldMkLst>
          <pc:docMk/>
          <pc:sldMk cId="1337446365" sldId="427"/>
        </pc:sldMkLst>
      </pc:sldChg>
      <pc:sldChg chg="add del">
        <pc:chgData name="DE HOE Valérie" userId="S::v.dehoe@ephec.be::99687371-30c4-47a0-8520-813063f597a9" providerId="AD" clId="Web-{F36F6566-A253-6315-47E3-A9785F86D3FA}" dt="2025-04-07T09:02:41.872" v="780"/>
        <pc:sldMkLst>
          <pc:docMk/>
          <pc:sldMk cId="2707855825" sldId="427"/>
        </pc:sldMkLst>
      </pc:sldChg>
      <pc:sldChg chg="add">
        <pc:chgData name="DE HOE Valérie" userId="S::v.dehoe@ephec.be::99687371-30c4-47a0-8520-813063f597a9" providerId="AD" clId="Web-{F36F6566-A253-6315-47E3-A9785F86D3FA}" dt="2025-04-07T09:02:48.716" v="782"/>
        <pc:sldMkLst>
          <pc:docMk/>
          <pc:sldMk cId="3713057421" sldId="428"/>
        </pc:sldMkLst>
      </pc:sldChg>
      <pc:sldChg chg="modSp new">
        <pc:chgData name="DE HOE Valérie" userId="S::v.dehoe@ephec.be::99687371-30c4-47a0-8520-813063f597a9" providerId="AD" clId="Web-{F36F6566-A253-6315-47E3-A9785F86D3FA}" dt="2025-04-07T09:37:05.900" v="866" actId="20577"/>
        <pc:sldMkLst>
          <pc:docMk/>
          <pc:sldMk cId="1788288362" sldId="429"/>
        </pc:sldMkLst>
      </pc:sldChg>
      <pc:sldChg chg="add">
        <pc:chgData name="DE HOE Valérie" userId="S::v.dehoe@ephec.be::99687371-30c4-47a0-8520-813063f597a9" providerId="AD" clId="Web-{F36F6566-A253-6315-47E3-A9785F86D3FA}" dt="2025-04-07T09:37:20.900" v="867"/>
        <pc:sldMkLst>
          <pc:docMk/>
          <pc:sldMk cId="2999721260" sldId="430"/>
        </pc:sldMkLst>
      </pc:sldChg>
      <pc:sldChg chg="add">
        <pc:chgData name="DE HOE Valérie" userId="S::v.dehoe@ephec.be::99687371-30c4-47a0-8520-813063f597a9" providerId="AD" clId="Web-{F36F6566-A253-6315-47E3-A9785F86D3FA}" dt="2025-04-07T09:37:20.916" v="868"/>
        <pc:sldMkLst>
          <pc:docMk/>
          <pc:sldMk cId="535021774" sldId="431"/>
        </pc:sldMkLst>
      </pc:sldChg>
    </pc:docChg>
  </pc:docChgLst>
  <pc:docChgLst>
    <pc:chgData name="DONDEYNE Stéphanie" userId="S::s.dondeyne@ephec.be::83acb17d-73ae-4739-b20d-967f439e2a17" providerId="AD" clId="Web-{95C08A7D-A79A-4606-B182-FA8FC3E73F10}"/>
    <pc:docChg chg="modSld">
      <pc:chgData name="DONDEYNE Stéphanie" userId="S::s.dondeyne@ephec.be::83acb17d-73ae-4739-b20d-967f439e2a17" providerId="AD" clId="Web-{95C08A7D-A79A-4606-B182-FA8FC3E73F10}" dt="2025-04-16T11:10:33.905" v="70" actId="20577"/>
      <pc:docMkLst>
        <pc:docMk/>
      </pc:docMkLst>
      <pc:sldChg chg="modSp">
        <pc:chgData name="DONDEYNE Stéphanie" userId="S::s.dondeyne@ephec.be::83acb17d-73ae-4739-b20d-967f439e2a17" providerId="AD" clId="Web-{95C08A7D-A79A-4606-B182-FA8FC3E73F10}" dt="2025-04-16T11:10:33.905" v="70" actId="20577"/>
        <pc:sldMkLst>
          <pc:docMk/>
          <pc:sldMk cId="1365432441" sldId="842"/>
        </pc:sldMkLst>
        <pc:spChg chg="mod">
          <ac:chgData name="DONDEYNE Stéphanie" userId="S::s.dondeyne@ephec.be::83acb17d-73ae-4739-b20d-967f439e2a17" providerId="AD" clId="Web-{95C08A7D-A79A-4606-B182-FA8FC3E73F10}" dt="2025-04-16T11:10:33.905" v="70" actId="20577"/>
          <ac:spMkLst>
            <pc:docMk/>
            <pc:sldMk cId="1365432441" sldId="842"/>
            <ac:spMk id="2" creationId="{AAA86297-9359-7619-6D78-B00F50611545}"/>
          </ac:spMkLst>
        </pc:spChg>
      </pc:sldChg>
      <pc:sldChg chg="modSp">
        <pc:chgData name="DONDEYNE Stéphanie" userId="S::s.dondeyne@ephec.be::83acb17d-73ae-4739-b20d-967f439e2a17" providerId="AD" clId="Web-{95C08A7D-A79A-4606-B182-FA8FC3E73F10}" dt="2025-04-16T07:33:34.592" v="15" actId="20577"/>
        <pc:sldMkLst>
          <pc:docMk/>
          <pc:sldMk cId="135355072" sldId="851"/>
        </pc:sldMkLst>
        <pc:spChg chg="mod">
          <ac:chgData name="DONDEYNE Stéphanie" userId="S::s.dondeyne@ephec.be::83acb17d-73ae-4739-b20d-967f439e2a17" providerId="AD" clId="Web-{95C08A7D-A79A-4606-B182-FA8FC3E73F10}" dt="2025-04-16T07:33:34.592" v="15" actId="20577"/>
          <ac:spMkLst>
            <pc:docMk/>
            <pc:sldMk cId="135355072" sldId="851"/>
            <ac:spMk id="4" creationId="{0A80A4DF-DB50-2A7E-E3EE-F987C931841F}"/>
          </ac:spMkLst>
        </pc:spChg>
        <pc:spChg chg="mod">
          <ac:chgData name="DONDEYNE Stéphanie" userId="S::s.dondeyne@ephec.be::83acb17d-73ae-4739-b20d-967f439e2a17" providerId="AD" clId="Web-{95C08A7D-A79A-4606-B182-FA8FC3E73F10}" dt="2025-04-16T07:30:32.085" v="3" actId="20577"/>
          <ac:spMkLst>
            <pc:docMk/>
            <pc:sldMk cId="135355072" sldId="851"/>
            <ac:spMk id="7" creationId="{1470E1BA-0864-853D-9824-C355C80752C4}"/>
          </ac:spMkLst>
        </pc:spChg>
        <pc:spChg chg="mod">
          <ac:chgData name="DONDEYNE Stéphanie" userId="S::s.dondeyne@ephec.be::83acb17d-73ae-4739-b20d-967f439e2a17" providerId="AD" clId="Web-{95C08A7D-A79A-4606-B182-FA8FC3E73F10}" dt="2025-04-16T07:30:35.960" v="4" actId="20577"/>
          <ac:spMkLst>
            <pc:docMk/>
            <pc:sldMk cId="135355072" sldId="851"/>
            <ac:spMk id="8" creationId="{E1434549-74D2-6B5D-090D-05166769FF75}"/>
          </ac:spMkLst>
        </pc:spChg>
      </pc:sldChg>
    </pc:docChg>
  </pc:docChgLst>
  <pc:docChgLst>
    <pc:chgData name="DONDEYNE Stéphanie" userId="S::s.dondeyne@ephec.be::83acb17d-73ae-4739-b20d-967f439e2a17" providerId="AD" clId="Web-{6BFBC216-9765-45D2-A772-CFBA99147CDA}"/>
    <pc:docChg chg="addSld delSld modSld sldOrd">
      <pc:chgData name="DONDEYNE Stéphanie" userId="S::s.dondeyne@ephec.be::83acb17d-73ae-4739-b20d-967f439e2a17" providerId="AD" clId="Web-{6BFBC216-9765-45D2-A772-CFBA99147CDA}" dt="2025-04-11T12:55:04.502" v="30"/>
      <pc:docMkLst>
        <pc:docMk/>
      </pc:docMkLst>
      <pc:sldChg chg="ord">
        <pc:chgData name="DONDEYNE Stéphanie" userId="S::s.dondeyne@ephec.be::83acb17d-73ae-4739-b20d-967f439e2a17" providerId="AD" clId="Web-{6BFBC216-9765-45D2-A772-CFBA99147CDA}" dt="2025-04-11T12:55:04.502" v="30"/>
        <pc:sldMkLst>
          <pc:docMk/>
          <pc:sldMk cId="56190408" sldId="265"/>
        </pc:sldMkLst>
      </pc:sldChg>
      <pc:sldChg chg="ord">
        <pc:chgData name="DONDEYNE Stéphanie" userId="S::s.dondeyne@ephec.be::83acb17d-73ae-4739-b20d-967f439e2a17" providerId="AD" clId="Web-{6BFBC216-9765-45D2-A772-CFBA99147CDA}" dt="2025-04-11T12:45:04.562" v="9"/>
        <pc:sldMkLst>
          <pc:docMk/>
          <pc:sldMk cId="2999721260" sldId="430"/>
        </pc:sldMkLst>
      </pc:sldChg>
      <pc:sldChg chg="ord">
        <pc:chgData name="DONDEYNE Stéphanie" userId="S::s.dondeyne@ephec.be::83acb17d-73ae-4739-b20d-967f439e2a17" providerId="AD" clId="Web-{6BFBC216-9765-45D2-A772-CFBA99147CDA}" dt="2025-04-11T12:40:20.975" v="2"/>
        <pc:sldMkLst>
          <pc:docMk/>
          <pc:sldMk cId="309304277" sldId="432"/>
        </pc:sldMkLst>
      </pc:sldChg>
      <pc:sldChg chg="ord">
        <pc:chgData name="DONDEYNE Stéphanie" userId="S::s.dondeyne@ephec.be::83acb17d-73ae-4739-b20d-967f439e2a17" providerId="AD" clId="Web-{6BFBC216-9765-45D2-A772-CFBA99147CDA}" dt="2025-04-11T12:41:00.413" v="4"/>
        <pc:sldMkLst>
          <pc:docMk/>
          <pc:sldMk cId="3751176046" sldId="433"/>
        </pc:sldMkLst>
      </pc:sldChg>
      <pc:sldChg chg="ord">
        <pc:chgData name="DONDEYNE Stéphanie" userId="S::s.dondeyne@ephec.be::83acb17d-73ae-4739-b20d-967f439e2a17" providerId="AD" clId="Web-{6BFBC216-9765-45D2-A772-CFBA99147CDA}" dt="2025-04-11T12:41:00.413" v="3"/>
        <pc:sldMkLst>
          <pc:docMk/>
          <pc:sldMk cId="245867362" sldId="434"/>
        </pc:sldMkLst>
      </pc:sldChg>
      <pc:sldChg chg="ord">
        <pc:chgData name="DONDEYNE Stéphanie" userId="S::s.dondeyne@ephec.be::83acb17d-73ae-4739-b20d-967f439e2a17" providerId="AD" clId="Web-{6BFBC216-9765-45D2-A772-CFBA99147CDA}" dt="2025-04-11T12:41:34.555" v="6"/>
        <pc:sldMkLst>
          <pc:docMk/>
          <pc:sldMk cId="1751921168" sldId="436"/>
        </pc:sldMkLst>
      </pc:sldChg>
      <pc:sldChg chg="ord">
        <pc:chgData name="DONDEYNE Stéphanie" userId="S::s.dondeyne@ephec.be::83acb17d-73ae-4739-b20d-967f439e2a17" providerId="AD" clId="Web-{6BFBC216-9765-45D2-A772-CFBA99147CDA}" dt="2025-04-11T12:47:28.816" v="27"/>
        <pc:sldMkLst>
          <pc:docMk/>
          <pc:sldMk cId="2232627677" sldId="439"/>
        </pc:sldMkLst>
      </pc:sldChg>
      <pc:sldChg chg="ord">
        <pc:chgData name="DONDEYNE Stéphanie" userId="S::s.dondeyne@ephec.be::83acb17d-73ae-4739-b20d-967f439e2a17" providerId="AD" clId="Web-{6BFBC216-9765-45D2-A772-CFBA99147CDA}" dt="2025-04-11T12:45:04.562" v="8"/>
        <pc:sldMkLst>
          <pc:docMk/>
          <pc:sldMk cId="1937756908" sldId="442"/>
        </pc:sldMkLst>
      </pc:sldChg>
      <pc:sldChg chg="del">
        <pc:chgData name="DONDEYNE Stéphanie" userId="S::s.dondeyne@ephec.be::83acb17d-73ae-4739-b20d-967f439e2a17" providerId="AD" clId="Web-{6BFBC216-9765-45D2-A772-CFBA99147CDA}" dt="2025-04-11T12:43:45.903" v="7"/>
        <pc:sldMkLst>
          <pc:docMk/>
          <pc:sldMk cId="817775414" sldId="443"/>
        </pc:sldMkLst>
      </pc:sldChg>
      <pc:sldChg chg="ord">
        <pc:chgData name="DONDEYNE Stéphanie" userId="S::s.dondeyne@ephec.be::83acb17d-73ae-4739-b20d-967f439e2a17" providerId="AD" clId="Web-{6BFBC216-9765-45D2-A772-CFBA99147CDA}" dt="2025-04-11T12:25:28.041" v="1"/>
        <pc:sldMkLst>
          <pc:docMk/>
          <pc:sldMk cId="333343212" sldId="444"/>
        </pc:sldMkLst>
      </pc:sldChg>
      <pc:sldChg chg="delSp modSp add ord replId">
        <pc:chgData name="DONDEYNE Stéphanie" userId="S::s.dondeyne@ephec.be::83acb17d-73ae-4739-b20d-967f439e2a17" providerId="AD" clId="Web-{6BFBC216-9765-45D2-A772-CFBA99147CDA}" dt="2025-04-11T12:47:33.457" v="29"/>
        <pc:sldMkLst>
          <pc:docMk/>
          <pc:sldMk cId="3890452764" sldId="446"/>
        </pc:sldMkLst>
      </pc:sldChg>
    </pc:docChg>
  </pc:docChgLst>
  <pc:docChgLst>
    <pc:chgData name="DE HOE Valérie" userId="99687371-30c4-47a0-8520-813063f597a9" providerId="ADAL" clId="{D6BA0A14-F888-4D09-917F-9E073CEEACE0}"/>
    <pc:docChg chg="undo custSel addSld delSld modSld sldOrd delMainMaster">
      <pc:chgData name="DE HOE Valérie" userId="99687371-30c4-47a0-8520-813063f597a9" providerId="ADAL" clId="{D6BA0A14-F888-4D09-917F-9E073CEEACE0}" dt="2025-04-13T10:51:36.974" v="2050" actId="33553"/>
      <pc:docMkLst>
        <pc:docMk/>
      </pc:docMkLst>
      <pc:sldChg chg="modSp del mod">
        <pc:chgData name="DE HOE Valérie" userId="99687371-30c4-47a0-8520-813063f597a9" providerId="ADAL" clId="{D6BA0A14-F888-4D09-917F-9E073CEEACE0}" dt="2025-04-12T08:49:10.234" v="800" actId="47"/>
        <pc:sldMkLst>
          <pc:docMk/>
          <pc:sldMk cId="1753154010" sldId="257"/>
        </pc:sldMkLst>
      </pc:sldChg>
      <pc:sldChg chg="del">
        <pc:chgData name="DE HOE Valérie" userId="99687371-30c4-47a0-8520-813063f597a9" providerId="ADAL" clId="{D6BA0A14-F888-4D09-917F-9E073CEEACE0}" dt="2025-04-12T09:00:18.184" v="980" actId="47"/>
        <pc:sldMkLst>
          <pc:docMk/>
          <pc:sldMk cId="554630414" sldId="259"/>
        </pc:sldMkLst>
      </pc:sldChg>
      <pc:sldChg chg="del">
        <pc:chgData name="DE HOE Valérie" userId="99687371-30c4-47a0-8520-813063f597a9" providerId="ADAL" clId="{D6BA0A14-F888-4D09-917F-9E073CEEACE0}" dt="2025-04-12T09:06:38.901" v="1282" actId="47"/>
        <pc:sldMkLst>
          <pc:docMk/>
          <pc:sldMk cId="1214792167" sldId="264"/>
        </pc:sldMkLst>
      </pc:sldChg>
      <pc:sldChg chg="del">
        <pc:chgData name="DE HOE Valérie" userId="99687371-30c4-47a0-8520-813063f597a9" providerId="ADAL" clId="{D6BA0A14-F888-4D09-917F-9E073CEEACE0}" dt="2025-04-12T09:04:25.677" v="1237" actId="47"/>
        <pc:sldMkLst>
          <pc:docMk/>
          <pc:sldMk cId="3480866508" sldId="357"/>
        </pc:sldMkLst>
      </pc:sldChg>
      <pc:sldChg chg="del">
        <pc:chgData name="DE HOE Valérie" userId="99687371-30c4-47a0-8520-813063f597a9" providerId="ADAL" clId="{D6BA0A14-F888-4D09-917F-9E073CEEACE0}" dt="2025-04-12T09:05:19.914" v="1254" actId="47"/>
        <pc:sldMkLst>
          <pc:docMk/>
          <pc:sldMk cId="1012329259" sldId="358"/>
        </pc:sldMkLst>
      </pc:sldChg>
      <pc:sldChg chg="del">
        <pc:chgData name="DE HOE Valérie" userId="99687371-30c4-47a0-8520-813063f597a9" providerId="ADAL" clId="{D6BA0A14-F888-4D09-917F-9E073CEEACE0}" dt="2025-04-12T09:09:14.372" v="1362" actId="47"/>
        <pc:sldMkLst>
          <pc:docMk/>
          <pc:sldMk cId="825828212" sldId="364"/>
        </pc:sldMkLst>
      </pc:sldChg>
      <pc:sldChg chg="del">
        <pc:chgData name="DE HOE Valérie" userId="99687371-30c4-47a0-8520-813063f597a9" providerId="ADAL" clId="{D6BA0A14-F888-4D09-917F-9E073CEEACE0}" dt="2025-04-12T09:10:01.346" v="1374" actId="47"/>
        <pc:sldMkLst>
          <pc:docMk/>
          <pc:sldMk cId="2252353375" sldId="365"/>
        </pc:sldMkLst>
      </pc:sldChg>
      <pc:sldChg chg="modSp del mod">
        <pc:chgData name="DE HOE Valérie" userId="99687371-30c4-47a0-8520-813063f597a9" providerId="ADAL" clId="{D6BA0A14-F888-4D09-917F-9E073CEEACE0}" dt="2025-04-12T09:11:31.055" v="1392" actId="47"/>
        <pc:sldMkLst>
          <pc:docMk/>
          <pc:sldMk cId="2907660387" sldId="403"/>
        </pc:sldMkLst>
      </pc:sldChg>
      <pc:sldChg chg="addSp delSp modSp mod delAnim modAnim">
        <pc:chgData name="DE HOE Valérie" userId="99687371-30c4-47a0-8520-813063f597a9" providerId="ADAL" clId="{D6BA0A14-F888-4D09-917F-9E073CEEACE0}" dt="2025-04-13T10:51:30.606" v="2048" actId="478"/>
        <pc:sldMkLst>
          <pc:docMk/>
          <pc:sldMk cId="2228843516" sldId="406"/>
        </pc:sldMkLst>
        <pc:spChg chg="mod">
          <ac:chgData name="DE HOE Valérie" userId="99687371-30c4-47a0-8520-813063f597a9" providerId="ADAL" clId="{D6BA0A14-F888-4D09-917F-9E073CEEACE0}" dt="2025-04-10T10:32:02.574" v="542" actId="1076"/>
          <ac:spMkLst>
            <pc:docMk/>
            <pc:sldMk cId="2228843516" sldId="406"/>
            <ac:spMk id="2" creationId="{B41FC19D-BF8C-82AC-E713-D5AA6E043F0E}"/>
          </ac:spMkLst>
        </pc:spChg>
        <pc:spChg chg="mod">
          <ac:chgData name="DE HOE Valérie" userId="99687371-30c4-47a0-8520-813063f597a9" providerId="ADAL" clId="{D6BA0A14-F888-4D09-917F-9E073CEEACE0}" dt="2025-04-10T10:32:28.443" v="546" actId="1076"/>
          <ac:spMkLst>
            <pc:docMk/>
            <pc:sldMk cId="2228843516" sldId="406"/>
            <ac:spMk id="3" creationId="{3E9B2D23-4045-F74E-B19F-06D36986533E}"/>
          </ac:spMkLst>
        </pc:spChg>
        <pc:spChg chg="mod">
          <ac:chgData name="DE HOE Valérie" userId="99687371-30c4-47a0-8520-813063f597a9" providerId="ADAL" clId="{D6BA0A14-F888-4D09-917F-9E073CEEACE0}" dt="2025-04-10T10:18:32.519" v="71" actId="1036"/>
          <ac:spMkLst>
            <pc:docMk/>
            <pc:sldMk cId="2228843516" sldId="406"/>
            <ac:spMk id="4" creationId="{C7F7C699-783B-0873-F9D0-FB4F373A8DD8}"/>
          </ac:spMkLst>
        </pc:spChg>
        <pc:spChg chg="mod">
          <ac:chgData name="DE HOE Valérie" userId="99687371-30c4-47a0-8520-813063f597a9" providerId="ADAL" clId="{D6BA0A14-F888-4D09-917F-9E073CEEACE0}" dt="2025-04-10T10:28:49.467" v="443" actId="1036"/>
          <ac:spMkLst>
            <pc:docMk/>
            <pc:sldMk cId="2228843516" sldId="406"/>
            <ac:spMk id="7" creationId="{2E30AD2F-D0A1-6C43-A06F-87EF8F6688B4}"/>
          </ac:spMkLst>
        </pc:spChg>
        <pc:spChg chg="add mod">
          <ac:chgData name="DE HOE Valérie" userId="99687371-30c4-47a0-8520-813063f597a9" providerId="ADAL" clId="{D6BA0A14-F888-4D09-917F-9E073CEEACE0}" dt="2025-04-10T10:22:58.805" v="223"/>
          <ac:spMkLst>
            <pc:docMk/>
            <pc:sldMk cId="2228843516" sldId="406"/>
            <ac:spMk id="8" creationId="{E3358C4D-AC6B-6E6C-0867-566EACE95CD5}"/>
          </ac:spMkLst>
        </pc:spChg>
        <pc:spChg chg="mod">
          <ac:chgData name="DE HOE Valérie" userId="99687371-30c4-47a0-8520-813063f597a9" providerId="ADAL" clId="{D6BA0A14-F888-4D09-917F-9E073CEEACE0}" dt="2025-04-10T10:32:23.643" v="545" actId="1076"/>
          <ac:spMkLst>
            <pc:docMk/>
            <pc:sldMk cId="2228843516" sldId="406"/>
            <ac:spMk id="17" creationId="{9DEA6F86-D275-A94F-B510-7D7E5233D822}"/>
          </ac:spMkLst>
        </pc:spChg>
        <pc:spChg chg="mod">
          <ac:chgData name="DE HOE Valérie" userId="99687371-30c4-47a0-8520-813063f597a9" providerId="ADAL" clId="{D6BA0A14-F888-4D09-917F-9E073CEEACE0}" dt="2025-04-10T12:34:01.933" v="552" actId="1076"/>
          <ac:spMkLst>
            <pc:docMk/>
            <pc:sldMk cId="2228843516" sldId="406"/>
            <ac:spMk id="19" creationId="{B90783AE-7170-8C70-4E59-99AC1ECAECEA}"/>
          </ac:spMkLst>
        </pc:spChg>
        <pc:spChg chg="mod">
          <ac:chgData name="DE HOE Valérie" userId="99687371-30c4-47a0-8520-813063f597a9" providerId="ADAL" clId="{D6BA0A14-F888-4D09-917F-9E073CEEACE0}" dt="2025-04-10T10:28:19.493" v="428" actId="207"/>
          <ac:spMkLst>
            <pc:docMk/>
            <pc:sldMk cId="2228843516" sldId="406"/>
            <ac:spMk id="22" creationId="{E48ECA17-A6EB-F740-88C7-5C8186AAF959}"/>
          </ac:spMkLst>
        </pc:spChg>
        <pc:spChg chg="mod">
          <ac:chgData name="DE HOE Valérie" userId="99687371-30c4-47a0-8520-813063f597a9" providerId="ADAL" clId="{D6BA0A14-F888-4D09-917F-9E073CEEACE0}" dt="2025-04-10T10:20:44.988" v="128" actId="14838"/>
          <ac:spMkLst>
            <pc:docMk/>
            <pc:sldMk cId="2228843516" sldId="406"/>
            <ac:spMk id="23" creationId="{027005FF-F360-7F23-9B23-00EB1D671703}"/>
          </ac:spMkLst>
        </pc:spChg>
        <pc:spChg chg="mod">
          <ac:chgData name="DE HOE Valérie" userId="99687371-30c4-47a0-8520-813063f597a9" providerId="ADAL" clId="{D6BA0A14-F888-4D09-917F-9E073CEEACE0}" dt="2025-04-10T10:28:53.917" v="455" actId="1036"/>
          <ac:spMkLst>
            <pc:docMk/>
            <pc:sldMk cId="2228843516" sldId="406"/>
            <ac:spMk id="26" creationId="{30FE6DC9-9B45-BE40-AD13-5D953DB2F962}"/>
          </ac:spMkLst>
        </pc:spChg>
        <pc:spChg chg="mod">
          <ac:chgData name="DE HOE Valérie" userId="99687371-30c4-47a0-8520-813063f597a9" providerId="ADAL" clId="{D6BA0A14-F888-4D09-917F-9E073CEEACE0}" dt="2025-04-10T10:29:02.133" v="469" actId="1036"/>
          <ac:spMkLst>
            <pc:docMk/>
            <pc:sldMk cId="2228843516" sldId="406"/>
            <ac:spMk id="36" creationId="{82278F5B-8476-7344-B152-3D3F84BD283B}"/>
          </ac:spMkLst>
        </pc:spChg>
        <pc:spChg chg="mod">
          <ac:chgData name="DE HOE Valérie" userId="99687371-30c4-47a0-8520-813063f597a9" providerId="ADAL" clId="{D6BA0A14-F888-4D09-917F-9E073CEEACE0}" dt="2025-04-10T10:36:12.685" v="547" actId="20577"/>
          <ac:spMkLst>
            <pc:docMk/>
            <pc:sldMk cId="2228843516" sldId="406"/>
            <ac:spMk id="39" creationId="{626F5152-2186-915E-65C6-2322662F5096}"/>
          </ac:spMkLst>
        </pc:spChg>
        <pc:spChg chg="mod">
          <ac:chgData name="DE HOE Valérie" userId="99687371-30c4-47a0-8520-813063f597a9" providerId="ADAL" clId="{D6BA0A14-F888-4D09-917F-9E073CEEACE0}" dt="2025-04-12T09:30:19.432" v="1677" actId="20577"/>
          <ac:spMkLst>
            <pc:docMk/>
            <pc:sldMk cId="2228843516" sldId="406"/>
            <ac:spMk id="41" creationId="{3FD5CE03-49DC-46CF-9121-1A387E3EBCC5}"/>
          </ac:spMkLst>
        </pc:spChg>
        <pc:spChg chg="mod">
          <ac:chgData name="DE HOE Valérie" userId="99687371-30c4-47a0-8520-813063f597a9" providerId="ADAL" clId="{D6BA0A14-F888-4D09-917F-9E073CEEACE0}" dt="2025-04-10T10:31:07.011" v="485" actId="1038"/>
          <ac:spMkLst>
            <pc:docMk/>
            <pc:sldMk cId="2228843516" sldId="406"/>
            <ac:spMk id="43" creationId="{6FF0FF33-B2CC-D5E0-D845-A7CE6B1FFE68}"/>
          </ac:spMkLst>
        </pc:spChg>
        <pc:spChg chg="mod">
          <ac:chgData name="DE HOE Valérie" userId="99687371-30c4-47a0-8520-813063f597a9" providerId="ADAL" clId="{D6BA0A14-F888-4D09-917F-9E073CEEACE0}" dt="2025-04-10T10:28:42.235" v="432" actId="207"/>
          <ac:spMkLst>
            <pc:docMk/>
            <pc:sldMk cId="2228843516" sldId="406"/>
            <ac:spMk id="44" creationId="{91CC3253-85D9-49F3-8082-A7089425124B}"/>
          </ac:spMkLst>
        </pc:spChg>
        <pc:spChg chg="mod">
          <ac:chgData name="DE HOE Valérie" userId="99687371-30c4-47a0-8520-813063f597a9" providerId="ADAL" clId="{D6BA0A14-F888-4D09-917F-9E073CEEACE0}" dt="2025-04-12T09:29:27.854" v="1649" actId="1035"/>
          <ac:spMkLst>
            <pc:docMk/>
            <pc:sldMk cId="2228843516" sldId="406"/>
            <ac:spMk id="49" creationId="{D38E3340-AAE6-7694-6885-82CED03DF29B}"/>
          </ac:spMkLst>
        </pc:spChg>
        <pc:spChg chg="mod">
          <ac:chgData name="DE HOE Valérie" userId="99687371-30c4-47a0-8520-813063f597a9" providerId="ADAL" clId="{D6BA0A14-F888-4D09-917F-9E073CEEACE0}" dt="2025-04-10T10:28:22.943" v="429" actId="207"/>
          <ac:spMkLst>
            <pc:docMk/>
            <pc:sldMk cId="2228843516" sldId="406"/>
            <ac:spMk id="50" creationId="{C148E69B-56ED-B97C-2E55-69D5ED1F1700}"/>
          </ac:spMkLst>
        </pc:spChg>
        <pc:spChg chg="mod">
          <ac:chgData name="DE HOE Valérie" userId="99687371-30c4-47a0-8520-813063f597a9" providerId="ADAL" clId="{D6BA0A14-F888-4D09-917F-9E073CEEACE0}" dt="2025-04-10T10:28:25.642" v="430" actId="207"/>
          <ac:spMkLst>
            <pc:docMk/>
            <pc:sldMk cId="2228843516" sldId="406"/>
            <ac:spMk id="51" creationId="{CA29536C-2D9C-B523-3AF2-03E57E95E60A}"/>
          </ac:spMkLst>
        </pc:spChg>
        <pc:spChg chg="mod">
          <ac:chgData name="DE HOE Valérie" userId="99687371-30c4-47a0-8520-813063f597a9" providerId="ADAL" clId="{D6BA0A14-F888-4D09-917F-9E073CEEACE0}" dt="2025-04-10T10:17:53.420" v="51" actId="1036"/>
          <ac:spMkLst>
            <pc:docMk/>
            <pc:sldMk cId="2228843516" sldId="406"/>
            <ac:spMk id="52" creationId="{559EABDF-6F6B-2361-6B8D-29AC5B7712F5}"/>
          </ac:spMkLst>
        </pc:spChg>
        <pc:picChg chg="mod">
          <ac:chgData name="DE HOE Valérie" userId="99687371-30c4-47a0-8520-813063f597a9" providerId="ADAL" clId="{D6BA0A14-F888-4D09-917F-9E073CEEACE0}" dt="2025-04-10T10:21:56.646" v="201" actId="1036"/>
          <ac:picMkLst>
            <pc:docMk/>
            <pc:sldMk cId="2228843516" sldId="406"/>
            <ac:picMk id="42" creationId="{C12DF933-7581-28CD-9A8B-78E92643CAE3}"/>
          </ac:picMkLst>
        </pc:picChg>
        <pc:picChg chg="mod">
          <ac:chgData name="DE HOE Valérie" userId="99687371-30c4-47a0-8520-813063f597a9" providerId="ADAL" clId="{D6BA0A14-F888-4D09-917F-9E073CEEACE0}" dt="2025-04-10T12:34:05.928" v="553" actId="1076"/>
          <ac:picMkLst>
            <pc:docMk/>
            <pc:sldMk cId="2228843516" sldId="406"/>
            <ac:picMk id="1026" creationId="{0AD3130D-8EDA-834E-5FC3-F1A2B3697388}"/>
          </ac:picMkLst>
        </pc:picChg>
      </pc:sldChg>
      <pc:sldChg chg="del">
        <pc:chgData name="DE HOE Valérie" userId="99687371-30c4-47a0-8520-813063f597a9" providerId="ADAL" clId="{D6BA0A14-F888-4D09-917F-9E073CEEACE0}" dt="2025-04-12T09:06:52.123" v="1288" actId="47"/>
        <pc:sldMkLst>
          <pc:docMk/>
          <pc:sldMk cId="2727147388" sldId="408"/>
        </pc:sldMkLst>
      </pc:sldChg>
      <pc:sldChg chg="modSp del mod">
        <pc:chgData name="DE HOE Valérie" userId="99687371-30c4-47a0-8520-813063f597a9" providerId="ADAL" clId="{D6BA0A14-F888-4D09-917F-9E073CEEACE0}" dt="2025-04-12T08:54:08.265" v="832" actId="47"/>
        <pc:sldMkLst>
          <pc:docMk/>
          <pc:sldMk cId="2893622563" sldId="416"/>
        </pc:sldMkLst>
      </pc:sldChg>
      <pc:sldChg chg="del">
        <pc:chgData name="DE HOE Valérie" userId="99687371-30c4-47a0-8520-813063f597a9" providerId="ADAL" clId="{D6BA0A14-F888-4D09-917F-9E073CEEACE0}" dt="2025-04-12T09:12:21.603" v="1432" actId="47"/>
        <pc:sldMkLst>
          <pc:docMk/>
          <pc:sldMk cId="2047488839" sldId="417"/>
        </pc:sldMkLst>
      </pc:sldChg>
      <pc:sldChg chg="modSp mod">
        <pc:chgData name="DE HOE Valérie" userId="99687371-30c4-47a0-8520-813063f597a9" providerId="ADAL" clId="{D6BA0A14-F888-4D09-917F-9E073CEEACE0}" dt="2025-04-13T10:49:53.816" v="2019" actId="962"/>
        <pc:sldMkLst>
          <pc:docMk/>
          <pc:sldMk cId="1437836276" sldId="418"/>
        </pc:sldMkLst>
      </pc:sldChg>
      <pc:sldChg chg="del">
        <pc:chgData name="DE HOE Valérie" userId="99687371-30c4-47a0-8520-813063f597a9" providerId="ADAL" clId="{D6BA0A14-F888-4D09-917F-9E073CEEACE0}" dt="2025-04-12T09:15:44.682" v="1490" actId="47"/>
        <pc:sldMkLst>
          <pc:docMk/>
          <pc:sldMk cId="1781396858" sldId="419"/>
        </pc:sldMkLst>
      </pc:sldChg>
      <pc:sldChg chg="del">
        <pc:chgData name="DE HOE Valérie" userId="99687371-30c4-47a0-8520-813063f597a9" providerId="ADAL" clId="{D6BA0A14-F888-4D09-917F-9E073CEEACE0}" dt="2025-04-12T09:17:02.238" v="1510" actId="47"/>
        <pc:sldMkLst>
          <pc:docMk/>
          <pc:sldMk cId="3952970439" sldId="420"/>
        </pc:sldMkLst>
      </pc:sldChg>
      <pc:sldChg chg="modSp mod">
        <pc:chgData name="DE HOE Valérie" userId="99687371-30c4-47a0-8520-813063f597a9" providerId="ADAL" clId="{D6BA0A14-F888-4D09-917F-9E073CEEACE0}" dt="2025-04-13T10:43:08.679" v="1974" actId="207"/>
        <pc:sldMkLst>
          <pc:docMk/>
          <pc:sldMk cId="649542366" sldId="421"/>
        </pc:sldMkLst>
      </pc:sldChg>
      <pc:sldChg chg="modSp mod">
        <pc:chgData name="DE HOE Valérie" userId="99687371-30c4-47a0-8520-813063f597a9" providerId="ADAL" clId="{D6BA0A14-F888-4D09-917F-9E073CEEACE0}" dt="2025-04-13T10:43:09.626" v="1976" actId="207"/>
        <pc:sldMkLst>
          <pc:docMk/>
          <pc:sldMk cId="1628981620" sldId="423"/>
        </pc:sldMkLst>
      </pc:sldChg>
      <pc:sldChg chg="modSp mod">
        <pc:chgData name="DE HOE Valérie" userId="99687371-30c4-47a0-8520-813063f597a9" providerId="ADAL" clId="{D6BA0A14-F888-4D09-917F-9E073CEEACE0}" dt="2025-04-13T10:50:20.212" v="2024" actId="962"/>
        <pc:sldMkLst>
          <pc:docMk/>
          <pc:sldMk cId="1067616138" sldId="425"/>
        </pc:sldMkLst>
      </pc:sldChg>
      <pc:sldChg chg="del">
        <pc:chgData name="DE HOE Valérie" userId="99687371-30c4-47a0-8520-813063f597a9" providerId="ADAL" clId="{D6BA0A14-F888-4D09-917F-9E073CEEACE0}" dt="2025-04-12T09:18:03.343" v="1550" actId="47"/>
        <pc:sldMkLst>
          <pc:docMk/>
          <pc:sldMk cId="3684506422" sldId="426"/>
        </pc:sldMkLst>
      </pc:sldChg>
      <pc:sldChg chg="del">
        <pc:chgData name="DE HOE Valérie" userId="99687371-30c4-47a0-8520-813063f597a9" providerId="ADAL" clId="{D6BA0A14-F888-4D09-917F-9E073CEEACE0}" dt="2025-04-12T08:57:21.552" v="927" actId="47"/>
        <pc:sldMkLst>
          <pc:docMk/>
          <pc:sldMk cId="535021774" sldId="431"/>
        </pc:sldMkLst>
      </pc:sldChg>
      <pc:sldChg chg="modSp mod">
        <pc:chgData name="DE HOE Valérie" userId="99687371-30c4-47a0-8520-813063f597a9" providerId="ADAL" clId="{D6BA0A14-F888-4D09-917F-9E073CEEACE0}" dt="2025-04-10T12:37:38.014" v="564" actId="1076"/>
        <pc:sldMkLst>
          <pc:docMk/>
          <pc:sldMk cId="309304277" sldId="432"/>
        </pc:sldMkLst>
      </pc:sldChg>
      <pc:sldChg chg="del">
        <pc:chgData name="DE HOE Valérie" userId="99687371-30c4-47a0-8520-813063f597a9" providerId="ADAL" clId="{D6BA0A14-F888-4D09-917F-9E073CEEACE0}" dt="2025-04-12T08:57:54.433" v="935" actId="47"/>
        <pc:sldMkLst>
          <pc:docMk/>
          <pc:sldMk cId="1751921168" sldId="436"/>
        </pc:sldMkLst>
      </pc:sldChg>
      <pc:sldChg chg="modSp del mod">
        <pc:chgData name="DE HOE Valérie" userId="99687371-30c4-47a0-8520-813063f597a9" providerId="ADAL" clId="{D6BA0A14-F888-4D09-917F-9E073CEEACE0}" dt="2025-04-12T09:01:34.188" v="1019" actId="47"/>
        <pc:sldMkLst>
          <pc:docMk/>
          <pc:sldMk cId="2232627677" sldId="439"/>
        </pc:sldMkLst>
      </pc:sldChg>
      <pc:sldChg chg="modSp mod">
        <pc:chgData name="DE HOE Valérie" userId="99687371-30c4-47a0-8520-813063f597a9" providerId="ADAL" clId="{D6BA0A14-F888-4D09-917F-9E073CEEACE0}" dt="2025-04-13T10:44:57.001" v="1986" actId="962"/>
        <pc:sldMkLst>
          <pc:docMk/>
          <pc:sldMk cId="315969914" sldId="441"/>
        </pc:sldMkLst>
        <pc:spChg chg="mod">
          <ac:chgData name="DE HOE Valérie" userId="99687371-30c4-47a0-8520-813063f597a9" providerId="ADAL" clId="{D6BA0A14-F888-4D09-917F-9E073CEEACE0}" dt="2025-04-10T12:36:33.965" v="560" actId="20577"/>
          <ac:spMkLst>
            <pc:docMk/>
            <pc:sldMk cId="315969914" sldId="441"/>
            <ac:spMk id="4" creationId="{C0BD2469-08F4-0E65-D41D-424935FB0B86}"/>
          </ac:spMkLst>
        </pc:spChg>
        <pc:picChg chg="mod">
          <ac:chgData name="DE HOE Valérie" userId="99687371-30c4-47a0-8520-813063f597a9" providerId="ADAL" clId="{D6BA0A14-F888-4D09-917F-9E073CEEACE0}" dt="2025-04-13T10:44:57.001" v="1986" actId="962"/>
          <ac:picMkLst>
            <pc:docMk/>
            <pc:sldMk cId="315969914" sldId="441"/>
            <ac:picMk id="5" creationId="{90480FAA-A36D-973D-7FDA-C09E77203B20}"/>
          </ac:picMkLst>
        </pc:picChg>
      </pc:sldChg>
      <pc:sldChg chg="modSp mod">
        <pc:chgData name="DE HOE Valérie" userId="99687371-30c4-47a0-8520-813063f597a9" providerId="ADAL" clId="{D6BA0A14-F888-4D09-917F-9E073CEEACE0}" dt="2025-04-13T10:45:30.435" v="1990" actId="962"/>
        <pc:sldMkLst>
          <pc:docMk/>
          <pc:sldMk cId="333343212" sldId="444"/>
        </pc:sldMkLst>
        <pc:picChg chg="mod">
          <ac:chgData name="DE HOE Valérie" userId="99687371-30c4-47a0-8520-813063f597a9" providerId="ADAL" clId="{D6BA0A14-F888-4D09-917F-9E073CEEACE0}" dt="2025-04-13T10:45:18.337" v="1988" actId="962"/>
          <ac:picMkLst>
            <pc:docMk/>
            <pc:sldMk cId="333343212" sldId="444"/>
            <ac:picMk id="5" creationId="{F6429254-481D-471A-32C0-8F3328FC4372}"/>
          </ac:picMkLst>
        </pc:picChg>
        <pc:picChg chg="mod">
          <ac:chgData name="DE HOE Valérie" userId="99687371-30c4-47a0-8520-813063f597a9" providerId="ADAL" clId="{D6BA0A14-F888-4D09-917F-9E073CEEACE0}" dt="2025-04-13T10:45:30.435" v="1990" actId="962"/>
          <ac:picMkLst>
            <pc:docMk/>
            <pc:sldMk cId="333343212" sldId="444"/>
            <ac:picMk id="7" creationId="{839361DF-B06F-F35E-EC80-19DDF6B475FC}"/>
          </ac:picMkLst>
        </pc:picChg>
      </pc:sldChg>
      <pc:sldChg chg="del">
        <pc:chgData name="DE HOE Valérie" userId="99687371-30c4-47a0-8520-813063f597a9" providerId="ADAL" clId="{D6BA0A14-F888-4D09-917F-9E073CEEACE0}" dt="2025-04-12T08:58:50.255" v="955" actId="47"/>
        <pc:sldMkLst>
          <pc:docMk/>
          <pc:sldMk cId="311400345" sldId="445"/>
        </pc:sldMkLst>
      </pc:sldChg>
      <pc:sldChg chg="del">
        <pc:chgData name="DE HOE Valérie" userId="99687371-30c4-47a0-8520-813063f597a9" providerId="ADAL" clId="{D6BA0A14-F888-4D09-917F-9E073CEEACE0}" dt="2025-04-12T09:02:53.661" v="1225" actId="47"/>
        <pc:sldMkLst>
          <pc:docMk/>
          <pc:sldMk cId="3890452764" sldId="446"/>
        </pc:sldMkLst>
      </pc:sldChg>
      <pc:sldChg chg="del">
        <pc:chgData name="DE HOE Valérie" userId="99687371-30c4-47a0-8520-813063f597a9" providerId="ADAL" clId="{D6BA0A14-F888-4D09-917F-9E073CEEACE0}" dt="2025-04-12T09:19:14.560" v="1566" actId="47"/>
        <pc:sldMkLst>
          <pc:docMk/>
          <pc:sldMk cId="3713057421" sldId="448"/>
        </pc:sldMkLst>
      </pc:sldChg>
      <pc:sldChg chg="del">
        <pc:chgData name="DE HOE Valérie" userId="99687371-30c4-47a0-8520-813063f597a9" providerId="ADAL" clId="{D6BA0A14-F888-4D09-917F-9E073CEEACE0}" dt="2025-04-12T09:20:41.916" v="1600" actId="47"/>
        <pc:sldMkLst>
          <pc:docMk/>
          <pc:sldMk cId="461171184" sldId="450"/>
        </pc:sldMkLst>
      </pc:sldChg>
      <pc:sldChg chg="del">
        <pc:chgData name="DE HOE Valérie" userId="99687371-30c4-47a0-8520-813063f597a9" providerId="ADAL" clId="{D6BA0A14-F888-4D09-917F-9E073CEEACE0}" dt="2025-04-12T09:21:16.093" v="1613" actId="47"/>
        <pc:sldMkLst>
          <pc:docMk/>
          <pc:sldMk cId="2464832947" sldId="451"/>
        </pc:sldMkLst>
      </pc:sldChg>
      <pc:sldChg chg="addSp delSp modSp add del mod setBg delDesignElem">
        <pc:chgData name="DE HOE Valérie" userId="99687371-30c4-47a0-8520-813063f597a9" providerId="ADAL" clId="{D6BA0A14-F888-4D09-917F-9E073CEEACE0}" dt="2025-04-12T08:50:29.996" v="806" actId="26606"/>
        <pc:sldMkLst>
          <pc:docMk/>
          <pc:sldMk cId="1182536273" sldId="587"/>
        </pc:sldMkLst>
        <pc:spChg chg="mod">
          <ac:chgData name="DE HOE Valérie" userId="99687371-30c4-47a0-8520-813063f597a9" providerId="ADAL" clId="{D6BA0A14-F888-4D09-917F-9E073CEEACE0}" dt="2025-04-12T08:50:29.996" v="806" actId="26606"/>
          <ac:spMkLst>
            <pc:docMk/>
            <pc:sldMk cId="1182536273" sldId="587"/>
            <ac:spMk id="2" creationId="{00000000-0000-0000-0000-000000000000}"/>
          </ac:spMkLst>
        </pc:spChg>
        <pc:spChg chg="mod">
          <ac:chgData name="DE HOE Valérie" userId="99687371-30c4-47a0-8520-813063f597a9" providerId="ADAL" clId="{D6BA0A14-F888-4D09-917F-9E073CEEACE0}" dt="2025-04-12T08:50:29.996" v="806" actId="26606"/>
          <ac:spMkLst>
            <pc:docMk/>
            <pc:sldMk cId="1182536273" sldId="587"/>
            <ac:spMk id="3" creationId="{00000000-0000-0000-0000-000000000000}"/>
          </ac:spMkLst>
        </pc:spChg>
        <pc:spChg chg="add">
          <ac:chgData name="DE HOE Valérie" userId="99687371-30c4-47a0-8520-813063f597a9" providerId="ADAL" clId="{D6BA0A14-F888-4D09-917F-9E073CEEACE0}" dt="2025-04-12T08:50:29.996" v="806" actId="26606"/>
          <ac:spMkLst>
            <pc:docMk/>
            <pc:sldMk cId="1182536273" sldId="587"/>
            <ac:spMk id="11" creationId="{943CAA20-3569-4189-9E48-239A229A86CA}"/>
          </ac:spMkLst>
        </pc:spChg>
        <pc:spChg chg="add">
          <ac:chgData name="DE HOE Valérie" userId="99687371-30c4-47a0-8520-813063f597a9" providerId="ADAL" clId="{D6BA0A14-F888-4D09-917F-9E073CEEACE0}" dt="2025-04-12T08:50:29.996" v="806" actId="26606"/>
          <ac:spMkLst>
            <pc:docMk/>
            <pc:sldMk cId="1182536273" sldId="587"/>
            <ac:spMk id="13" creationId="{DA542B6D-E775-4832-91DC-2D20F857813A}"/>
          </ac:spMkLst>
        </pc:spChg>
      </pc:sldChg>
      <pc:sldChg chg="addSp delSp add del setBg delDesignElem">
        <pc:chgData name="DE HOE Valérie" userId="99687371-30c4-47a0-8520-813063f597a9" providerId="ADAL" clId="{D6BA0A14-F888-4D09-917F-9E073CEEACE0}" dt="2025-04-12T08:44:39.034" v="581"/>
        <pc:sldMkLst>
          <pc:docMk/>
          <pc:sldMk cId="1574207250" sldId="588"/>
        </pc:sldMkLst>
      </pc:sldChg>
      <pc:sldChg chg="addSp delSp modSp add mod">
        <pc:chgData name="DE HOE Valérie" userId="99687371-30c4-47a0-8520-813063f597a9" providerId="ADAL" clId="{D6BA0A14-F888-4D09-917F-9E073CEEACE0}" dt="2025-04-12T08:50:36.743" v="807" actId="26606"/>
        <pc:sldMkLst>
          <pc:docMk/>
          <pc:sldMk cId="1688731246" sldId="588"/>
        </pc:sldMkLst>
        <pc:spChg chg="mod">
          <ac:chgData name="DE HOE Valérie" userId="99687371-30c4-47a0-8520-813063f597a9" providerId="ADAL" clId="{D6BA0A14-F888-4D09-917F-9E073CEEACE0}" dt="2025-04-12T08:50:36.743" v="807" actId="26606"/>
          <ac:spMkLst>
            <pc:docMk/>
            <pc:sldMk cId="1688731246" sldId="588"/>
            <ac:spMk id="2" creationId="{4B4D263B-4BC0-B3A7-EE4C-79C6D5F42B8B}"/>
          </ac:spMkLst>
        </pc:spChg>
        <pc:spChg chg="mod">
          <ac:chgData name="DE HOE Valérie" userId="99687371-30c4-47a0-8520-813063f597a9" providerId="ADAL" clId="{D6BA0A14-F888-4D09-917F-9E073CEEACE0}" dt="2025-04-12T08:50:36.743" v="807" actId="26606"/>
          <ac:spMkLst>
            <pc:docMk/>
            <pc:sldMk cId="1688731246" sldId="588"/>
            <ac:spMk id="3" creationId="{8EDBBE71-E195-0A49-D4D5-7536AC2DB5C8}"/>
          </ac:spMkLst>
        </pc:spChg>
        <pc:spChg chg="add">
          <ac:chgData name="DE HOE Valérie" userId="99687371-30c4-47a0-8520-813063f597a9" providerId="ADAL" clId="{D6BA0A14-F888-4D09-917F-9E073CEEACE0}" dt="2025-04-12T08:50:36.743" v="807" actId="26606"/>
          <ac:spMkLst>
            <pc:docMk/>
            <pc:sldMk cId="1688731246" sldId="588"/>
            <ac:spMk id="11" creationId="{943CAA20-3569-4189-9E48-239A229A86CA}"/>
          </ac:spMkLst>
        </pc:spChg>
        <pc:spChg chg="add">
          <ac:chgData name="DE HOE Valérie" userId="99687371-30c4-47a0-8520-813063f597a9" providerId="ADAL" clId="{D6BA0A14-F888-4D09-917F-9E073CEEACE0}" dt="2025-04-12T08:50:36.743" v="807" actId="26606"/>
          <ac:spMkLst>
            <pc:docMk/>
            <pc:sldMk cId="1688731246" sldId="588"/>
            <ac:spMk id="13" creationId="{DA542B6D-E775-4832-91DC-2D20F857813A}"/>
          </ac:spMkLst>
        </pc:spChg>
      </pc:sldChg>
      <pc:sldChg chg="addSp delSp modSp add mod">
        <pc:chgData name="DE HOE Valérie" userId="99687371-30c4-47a0-8520-813063f597a9" providerId="ADAL" clId="{D6BA0A14-F888-4D09-917F-9E073CEEACE0}" dt="2025-04-12T08:50:40.095" v="808" actId="26606"/>
        <pc:sldMkLst>
          <pc:docMk/>
          <pc:sldMk cId="1554465355" sldId="589"/>
        </pc:sldMkLst>
        <pc:spChg chg="mod">
          <ac:chgData name="DE HOE Valérie" userId="99687371-30c4-47a0-8520-813063f597a9" providerId="ADAL" clId="{D6BA0A14-F888-4D09-917F-9E073CEEACE0}" dt="2025-04-12T08:50:40.095" v="808" actId="26606"/>
          <ac:spMkLst>
            <pc:docMk/>
            <pc:sldMk cId="1554465355" sldId="589"/>
            <ac:spMk id="2" creationId="{430BACFD-9C64-8750-2937-B8D0D52E75F3}"/>
          </ac:spMkLst>
        </pc:spChg>
        <pc:spChg chg="mod">
          <ac:chgData name="DE HOE Valérie" userId="99687371-30c4-47a0-8520-813063f597a9" providerId="ADAL" clId="{D6BA0A14-F888-4D09-917F-9E073CEEACE0}" dt="2025-04-12T08:50:40.095" v="808" actId="26606"/>
          <ac:spMkLst>
            <pc:docMk/>
            <pc:sldMk cId="1554465355" sldId="589"/>
            <ac:spMk id="3" creationId="{7205D3F5-E28C-E42E-7F24-191B7300BF59}"/>
          </ac:spMkLst>
        </pc:spChg>
        <pc:spChg chg="add">
          <ac:chgData name="DE HOE Valérie" userId="99687371-30c4-47a0-8520-813063f597a9" providerId="ADAL" clId="{D6BA0A14-F888-4D09-917F-9E073CEEACE0}" dt="2025-04-12T08:50:40.095" v="808" actId="26606"/>
          <ac:spMkLst>
            <pc:docMk/>
            <pc:sldMk cId="1554465355" sldId="589"/>
            <ac:spMk id="11" creationId="{943CAA20-3569-4189-9E48-239A229A86CA}"/>
          </ac:spMkLst>
        </pc:spChg>
        <pc:spChg chg="add">
          <ac:chgData name="DE HOE Valérie" userId="99687371-30c4-47a0-8520-813063f597a9" providerId="ADAL" clId="{D6BA0A14-F888-4D09-917F-9E073CEEACE0}" dt="2025-04-12T08:50:40.095" v="808" actId="26606"/>
          <ac:spMkLst>
            <pc:docMk/>
            <pc:sldMk cId="1554465355" sldId="589"/>
            <ac:spMk id="13" creationId="{DA542B6D-E775-4832-91DC-2D20F857813A}"/>
          </ac:spMkLst>
        </pc:spChg>
      </pc:sldChg>
      <pc:sldChg chg="addSp delSp add del setBg delDesignElem">
        <pc:chgData name="DE HOE Valérie" userId="99687371-30c4-47a0-8520-813063f597a9" providerId="ADAL" clId="{D6BA0A14-F888-4D09-917F-9E073CEEACE0}" dt="2025-04-12T08:45:04.249" v="610"/>
        <pc:sldMkLst>
          <pc:docMk/>
          <pc:sldMk cId="1647042993" sldId="589"/>
        </pc:sldMkLst>
      </pc:sldChg>
      <pc:sldChg chg="addSp delSp add del setBg delDesignElem">
        <pc:chgData name="DE HOE Valérie" userId="99687371-30c4-47a0-8520-813063f597a9" providerId="ADAL" clId="{D6BA0A14-F888-4D09-917F-9E073CEEACE0}" dt="2025-04-12T08:45:22.806" v="636"/>
        <pc:sldMkLst>
          <pc:docMk/>
          <pc:sldMk cId="295547107" sldId="590"/>
        </pc:sldMkLst>
      </pc:sldChg>
      <pc:sldChg chg="addSp delSp modSp add mod">
        <pc:chgData name="DE HOE Valérie" userId="99687371-30c4-47a0-8520-813063f597a9" providerId="ADAL" clId="{D6BA0A14-F888-4D09-917F-9E073CEEACE0}" dt="2025-04-12T08:50:45.086" v="809" actId="26606"/>
        <pc:sldMkLst>
          <pc:docMk/>
          <pc:sldMk cId="3160365023" sldId="590"/>
        </pc:sldMkLst>
        <pc:spChg chg="mod">
          <ac:chgData name="DE HOE Valérie" userId="99687371-30c4-47a0-8520-813063f597a9" providerId="ADAL" clId="{D6BA0A14-F888-4D09-917F-9E073CEEACE0}" dt="2025-04-12T08:50:45.086" v="809" actId="26606"/>
          <ac:spMkLst>
            <pc:docMk/>
            <pc:sldMk cId="3160365023" sldId="590"/>
            <ac:spMk id="2" creationId="{5838792E-A06F-36E4-90B6-CD6F67D29453}"/>
          </ac:spMkLst>
        </pc:spChg>
        <pc:spChg chg="mod">
          <ac:chgData name="DE HOE Valérie" userId="99687371-30c4-47a0-8520-813063f597a9" providerId="ADAL" clId="{D6BA0A14-F888-4D09-917F-9E073CEEACE0}" dt="2025-04-12T08:50:45.086" v="809" actId="26606"/>
          <ac:spMkLst>
            <pc:docMk/>
            <pc:sldMk cId="3160365023" sldId="590"/>
            <ac:spMk id="3" creationId="{F1094583-3197-5129-6407-77ADA8960B1D}"/>
          </ac:spMkLst>
        </pc:spChg>
        <pc:spChg chg="add">
          <ac:chgData name="DE HOE Valérie" userId="99687371-30c4-47a0-8520-813063f597a9" providerId="ADAL" clId="{D6BA0A14-F888-4D09-917F-9E073CEEACE0}" dt="2025-04-12T08:50:45.086" v="809" actId="26606"/>
          <ac:spMkLst>
            <pc:docMk/>
            <pc:sldMk cId="3160365023" sldId="590"/>
            <ac:spMk id="11" creationId="{943CAA20-3569-4189-9E48-239A229A86CA}"/>
          </ac:spMkLst>
        </pc:spChg>
        <pc:spChg chg="add">
          <ac:chgData name="DE HOE Valérie" userId="99687371-30c4-47a0-8520-813063f597a9" providerId="ADAL" clId="{D6BA0A14-F888-4D09-917F-9E073CEEACE0}" dt="2025-04-12T08:50:45.086" v="809" actId="26606"/>
          <ac:spMkLst>
            <pc:docMk/>
            <pc:sldMk cId="3160365023" sldId="590"/>
            <ac:spMk id="13" creationId="{DA542B6D-E775-4832-91DC-2D20F857813A}"/>
          </ac:spMkLst>
        </pc:spChg>
      </pc:sldChg>
      <pc:sldChg chg="addSp delSp modSp add mod">
        <pc:chgData name="DE HOE Valérie" userId="99687371-30c4-47a0-8520-813063f597a9" providerId="ADAL" clId="{D6BA0A14-F888-4D09-917F-9E073CEEACE0}" dt="2025-04-12T08:50:49.532" v="810" actId="26606"/>
        <pc:sldMkLst>
          <pc:docMk/>
          <pc:sldMk cId="1854917131" sldId="591"/>
        </pc:sldMkLst>
        <pc:spChg chg="mod">
          <ac:chgData name="DE HOE Valérie" userId="99687371-30c4-47a0-8520-813063f597a9" providerId="ADAL" clId="{D6BA0A14-F888-4D09-917F-9E073CEEACE0}" dt="2025-04-12T08:50:49.532" v="810" actId="26606"/>
          <ac:spMkLst>
            <pc:docMk/>
            <pc:sldMk cId="1854917131" sldId="591"/>
            <ac:spMk id="2" creationId="{0BB1F5D2-9E6B-68C8-E55F-72F93DA0B6A8}"/>
          </ac:spMkLst>
        </pc:spChg>
        <pc:spChg chg="mod">
          <ac:chgData name="DE HOE Valérie" userId="99687371-30c4-47a0-8520-813063f597a9" providerId="ADAL" clId="{D6BA0A14-F888-4D09-917F-9E073CEEACE0}" dt="2025-04-12T08:50:49.532" v="810" actId="26606"/>
          <ac:spMkLst>
            <pc:docMk/>
            <pc:sldMk cId="1854917131" sldId="591"/>
            <ac:spMk id="3" creationId="{473F8199-9B56-A68C-9D43-F3F5D91BEF48}"/>
          </ac:spMkLst>
        </pc:spChg>
        <pc:spChg chg="add">
          <ac:chgData name="DE HOE Valérie" userId="99687371-30c4-47a0-8520-813063f597a9" providerId="ADAL" clId="{D6BA0A14-F888-4D09-917F-9E073CEEACE0}" dt="2025-04-12T08:50:49.532" v="810" actId="26606"/>
          <ac:spMkLst>
            <pc:docMk/>
            <pc:sldMk cId="1854917131" sldId="591"/>
            <ac:spMk id="11" creationId="{943CAA20-3569-4189-9E48-239A229A86CA}"/>
          </ac:spMkLst>
        </pc:spChg>
        <pc:spChg chg="add">
          <ac:chgData name="DE HOE Valérie" userId="99687371-30c4-47a0-8520-813063f597a9" providerId="ADAL" clId="{D6BA0A14-F888-4D09-917F-9E073CEEACE0}" dt="2025-04-12T08:50:49.532" v="810" actId="26606"/>
          <ac:spMkLst>
            <pc:docMk/>
            <pc:sldMk cId="1854917131" sldId="591"/>
            <ac:spMk id="13" creationId="{DA542B6D-E775-4832-91DC-2D20F857813A}"/>
          </ac:spMkLst>
        </pc:spChg>
      </pc:sldChg>
      <pc:sldChg chg="addSp delSp add del setBg delDesignElem">
        <pc:chgData name="DE HOE Valérie" userId="99687371-30c4-47a0-8520-813063f597a9" providerId="ADAL" clId="{D6BA0A14-F888-4D09-917F-9E073CEEACE0}" dt="2025-04-12T08:45:51.974" v="674"/>
        <pc:sldMkLst>
          <pc:docMk/>
          <pc:sldMk cId="3657286759" sldId="591"/>
        </pc:sldMkLst>
      </pc:sldChg>
      <pc:sldChg chg="addSp delSp modSp add del mod ord setBg delDesignElem modNotes">
        <pc:chgData name="DE HOE Valérie" userId="99687371-30c4-47a0-8520-813063f597a9" providerId="ADAL" clId="{D6BA0A14-F888-4D09-917F-9E073CEEACE0}" dt="2025-04-13T10:50:51.278" v="2026" actId="33553"/>
        <pc:sldMkLst>
          <pc:docMk/>
          <pc:sldMk cId="3669096545" sldId="826"/>
        </pc:sldMkLst>
        <pc:spChg chg="mod">
          <ac:chgData name="DE HOE Valérie" userId="99687371-30c4-47a0-8520-813063f597a9" providerId="ADAL" clId="{D6BA0A14-F888-4D09-917F-9E073CEEACE0}" dt="2025-04-13T10:50:51.278" v="2026" actId="33553"/>
          <ac:spMkLst>
            <pc:docMk/>
            <pc:sldMk cId="3669096545" sldId="826"/>
            <ac:spMk id="3" creationId="{00000000-0000-0000-0000-000000000000}"/>
          </ac:spMkLst>
        </pc:spChg>
        <pc:spChg chg="add mod">
          <ac:chgData name="DE HOE Valérie" userId="99687371-30c4-47a0-8520-813063f597a9" providerId="ADAL" clId="{D6BA0A14-F888-4D09-917F-9E073CEEACE0}" dt="2025-04-12T09:43:42.127" v="1778" actId="20577"/>
          <ac:spMkLst>
            <pc:docMk/>
            <pc:sldMk cId="3669096545" sldId="826"/>
            <ac:spMk id="4" creationId="{CDD9FABD-3CC7-895E-41F4-74366900B8A5}"/>
          </ac:spMkLst>
        </pc:spChg>
        <pc:spChg chg="add">
          <ac:chgData name="DE HOE Valérie" userId="99687371-30c4-47a0-8520-813063f597a9" providerId="ADAL" clId="{D6BA0A14-F888-4D09-917F-9E073CEEACE0}" dt="2025-04-12T08:52:43.036" v="822" actId="26606"/>
          <ac:spMkLst>
            <pc:docMk/>
            <pc:sldMk cId="3669096545" sldId="826"/>
            <ac:spMk id="23" creationId="{100EDD19-6802-4EC3-95CE-CFFAB042CFD6}"/>
          </ac:spMkLst>
        </pc:spChg>
        <pc:spChg chg="add">
          <ac:chgData name="DE HOE Valérie" userId="99687371-30c4-47a0-8520-813063f597a9" providerId="ADAL" clId="{D6BA0A14-F888-4D09-917F-9E073CEEACE0}" dt="2025-04-12T08:52:43.036" v="822" actId="26606"/>
          <ac:spMkLst>
            <pc:docMk/>
            <pc:sldMk cId="3669096545" sldId="826"/>
            <ac:spMk id="25" creationId="{DB17E863-922E-4C26-BD64-E8FD41D28661}"/>
          </ac:spMkLst>
        </pc:spChg>
      </pc:sldChg>
      <pc:sldChg chg="addSp delSp modSp add mod modNotes">
        <pc:chgData name="DE HOE Valérie" userId="99687371-30c4-47a0-8520-813063f597a9" providerId="ADAL" clId="{D6BA0A14-F888-4D09-917F-9E073CEEACE0}" dt="2025-04-13T10:47:37.181" v="2008" actId="962"/>
        <pc:sldMkLst>
          <pc:docMk/>
          <pc:sldMk cId="1182950635" sldId="836"/>
        </pc:sldMkLst>
        <pc:spChg chg="mod">
          <ac:chgData name="DE HOE Valérie" userId="99687371-30c4-47a0-8520-813063f597a9" providerId="ADAL" clId="{D6BA0A14-F888-4D09-917F-9E073CEEACE0}" dt="2025-04-12T08:49:48.142" v="805" actId="122"/>
          <ac:spMkLst>
            <pc:docMk/>
            <pc:sldMk cId="1182950635" sldId="836"/>
            <ac:spMk id="2" creationId="{00000000-0000-0000-0000-000000000000}"/>
          </ac:spMkLst>
        </pc:spChg>
        <pc:spChg chg="add">
          <ac:chgData name="DE HOE Valérie" userId="99687371-30c4-47a0-8520-813063f597a9" providerId="ADAL" clId="{D6BA0A14-F888-4D09-917F-9E073CEEACE0}" dt="2025-04-12T08:49:41.598" v="804" actId="26606"/>
          <ac:spMkLst>
            <pc:docMk/>
            <pc:sldMk cId="1182950635" sldId="836"/>
            <ac:spMk id="13" creationId="{2E442304-DDBD-4F7B-8017-36BCC863FB40}"/>
          </ac:spMkLst>
        </pc:spChg>
        <pc:spChg chg="add">
          <ac:chgData name="DE HOE Valérie" userId="99687371-30c4-47a0-8520-813063f597a9" providerId="ADAL" clId="{D6BA0A14-F888-4D09-917F-9E073CEEACE0}" dt="2025-04-12T08:49:41.598" v="804" actId="26606"/>
          <ac:spMkLst>
            <pc:docMk/>
            <pc:sldMk cId="1182950635" sldId="836"/>
            <ac:spMk id="14" creationId="{5E107275-3853-46FD-A241-DE4355A42675}"/>
          </ac:spMkLst>
        </pc:spChg>
        <pc:graphicFrameChg chg="add mod">
          <ac:chgData name="DE HOE Valérie" userId="99687371-30c4-47a0-8520-813063f597a9" providerId="ADAL" clId="{D6BA0A14-F888-4D09-917F-9E073CEEACE0}" dt="2025-04-13T10:47:37.181" v="2008" actId="962"/>
          <ac:graphicFrameMkLst>
            <pc:docMk/>
            <pc:sldMk cId="1182950635" sldId="836"/>
            <ac:graphicFrameMk id="12" creationId="{89E988BD-DEA8-7ACE-6D2F-A78CBE636E48}"/>
          </ac:graphicFrameMkLst>
        </pc:graphicFrameChg>
        <pc:picChg chg="add mod">
          <ac:chgData name="DE HOE Valérie" userId="99687371-30c4-47a0-8520-813063f597a9" providerId="ADAL" clId="{D6BA0A14-F888-4D09-917F-9E073CEEACE0}" dt="2025-04-12T08:49:23.840" v="803" actId="1076"/>
          <ac:picMkLst>
            <pc:docMk/>
            <pc:sldMk cId="1182950635" sldId="836"/>
            <ac:picMk id="5" creationId="{E50DD1AB-7C88-4888-31A6-94B40D5BA850}"/>
          </ac:picMkLst>
        </pc:picChg>
      </pc:sldChg>
      <pc:sldChg chg="addSp delSp add del setBg delDesignElem modNotes">
        <pc:chgData name="DE HOE Valérie" userId="99687371-30c4-47a0-8520-813063f597a9" providerId="ADAL" clId="{D6BA0A14-F888-4D09-917F-9E073CEEACE0}" dt="2025-04-12T08:48:02.850" v="779"/>
        <pc:sldMkLst>
          <pc:docMk/>
          <pc:sldMk cId="2921622159" sldId="836"/>
        </pc:sldMkLst>
      </pc:sldChg>
      <pc:sldChg chg="add del">
        <pc:chgData name="DE HOE Valérie" userId="99687371-30c4-47a0-8520-813063f597a9" providerId="ADAL" clId="{D6BA0A14-F888-4D09-917F-9E073CEEACE0}" dt="2025-04-12T08:48:34.093" v="786" actId="47"/>
        <pc:sldMkLst>
          <pc:docMk/>
          <pc:sldMk cId="596396121" sldId="837"/>
        </pc:sldMkLst>
      </pc:sldChg>
      <pc:sldChg chg="addSp delSp modSp add mod">
        <pc:chgData name="DE HOE Valérie" userId="99687371-30c4-47a0-8520-813063f597a9" providerId="ADAL" clId="{D6BA0A14-F888-4D09-917F-9E073CEEACE0}" dt="2025-04-13T10:51:35.002" v="2049" actId="33553"/>
        <pc:sldMkLst>
          <pc:docMk/>
          <pc:sldMk cId="892366318" sldId="837"/>
        </pc:sldMkLst>
        <pc:spChg chg="add mod">
          <ac:chgData name="DE HOE Valérie" userId="99687371-30c4-47a0-8520-813063f597a9" providerId="ADAL" clId="{D6BA0A14-F888-4D09-917F-9E073CEEACE0}" dt="2025-04-12T08:57:14.735" v="926" actId="207"/>
          <ac:spMkLst>
            <pc:docMk/>
            <pc:sldMk cId="892366318" sldId="837"/>
            <ac:spMk id="2" creationId="{4C861FDD-E546-E46D-3729-CFDD105A02AB}"/>
          </ac:spMkLst>
        </pc:spChg>
        <pc:spChg chg="mod">
          <ac:chgData name="DE HOE Valérie" userId="99687371-30c4-47a0-8520-813063f597a9" providerId="ADAL" clId="{D6BA0A14-F888-4D09-917F-9E073CEEACE0}" dt="2025-04-13T10:51:35.002" v="2049" actId="33553"/>
          <ac:spMkLst>
            <pc:docMk/>
            <pc:sldMk cId="892366318" sldId="837"/>
            <ac:spMk id="3" creationId="{E5005B74-FFDC-86C8-0A59-C4011AA4D64C}"/>
          </ac:spMkLst>
        </pc:spChg>
      </pc:sldChg>
      <pc:sldChg chg="addSp delSp add del setBg delDesignElem modNotes">
        <pc:chgData name="DE HOE Valérie" userId="99687371-30c4-47a0-8520-813063f597a9" providerId="ADAL" clId="{D6BA0A14-F888-4D09-917F-9E073CEEACE0}" dt="2025-04-12T08:48:31.502" v="784"/>
        <pc:sldMkLst>
          <pc:docMk/>
          <pc:sldMk cId="1195752722" sldId="837"/>
        </pc:sldMkLst>
      </pc:sldChg>
      <pc:sldChg chg="addSp delSp modSp new del mod">
        <pc:chgData name="DE HOE Valérie" userId="99687371-30c4-47a0-8520-813063f597a9" providerId="ADAL" clId="{D6BA0A14-F888-4D09-917F-9E073CEEACE0}" dt="2025-04-12T08:55:26.131" v="900" actId="47"/>
        <pc:sldMkLst>
          <pc:docMk/>
          <pc:sldMk cId="2093969626" sldId="837"/>
        </pc:sldMkLst>
      </pc:sldChg>
      <pc:sldChg chg="addSp delSp add del setBg delDesignElem">
        <pc:chgData name="DE HOE Valérie" userId="99687371-30c4-47a0-8520-813063f597a9" providerId="ADAL" clId="{D6BA0A14-F888-4D09-917F-9E073CEEACE0}" dt="2025-04-12T08:56:23.754" v="907"/>
        <pc:sldMkLst>
          <pc:docMk/>
          <pc:sldMk cId="2386883493" sldId="837"/>
        </pc:sldMkLst>
      </pc:sldChg>
      <pc:sldChg chg="addSp delSp add del setBg delDesignElem">
        <pc:chgData name="DE HOE Valérie" userId="99687371-30c4-47a0-8520-813063f597a9" providerId="ADAL" clId="{D6BA0A14-F888-4D09-917F-9E073CEEACE0}" dt="2025-04-12T08:57:37.628" v="930"/>
        <pc:sldMkLst>
          <pc:docMk/>
          <pc:sldMk cId="168202274" sldId="838"/>
        </pc:sldMkLst>
      </pc:sldChg>
      <pc:sldChg chg="add del">
        <pc:chgData name="DE HOE Valérie" userId="99687371-30c4-47a0-8520-813063f597a9" providerId="ADAL" clId="{D6BA0A14-F888-4D09-917F-9E073CEEACE0}" dt="2025-04-12T08:54:30.229" v="837"/>
        <pc:sldMkLst>
          <pc:docMk/>
          <pc:sldMk cId="1021025500" sldId="838"/>
        </pc:sldMkLst>
      </pc:sldChg>
      <pc:sldChg chg="modSp add mod">
        <pc:chgData name="DE HOE Valérie" userId="99687371-30c4-47a0-8520-813063f597a9" providerId="ADAL" clId="{D6BA0A14-F888-4D09-917F-9E073CEEACE0}" dt="2025-04-12T08:59:13.829" v="958" actId="207"/>
        <pc:sldMkLst>
          <pc:docMk/>
          <pc:sldMk cId="3221310916" sldId="838"/>
        </pc:sldMkLst>
        <pc:spChg chg="mod">
          <ac:chgData name="DE HOE Valérie" userId="99687371-30c4-47a0-8520-813063f597a9" providerId="ADAL" clId="{D6BA0A14-F888-4D09-917F-9E073CEEACE0}" dt="2025-04-12T08:59:13.829" v="958" actId="207"/>
          <ac:spMkLst>
            <pc:docMk/>
            <pc:sldMk cId="3221310916" sldId="838"/>
            <ac:spMk id="2" creationId="{40F12830-2D61-A2ED-1863-06FE2B140058}"/>
          </ac:spMkLst>
        </pc:spChg>
        <pc:spChg chg="mod">
          <ac:chgData name="DE HOE Valérie" userId="99687371-30c4-47a0-8520-813063f597a9" providerId="ADAL" clId="{D6BA0A14-F888-4D09-917F-9E073CEEACE0}" dt="2025-04-12T08:57:44.948" v="933" actId="27636"/>
          <ac:spMkLst>
            <pc:docMk/>
            <pc:sldMk cId="3221310916" sldId="838"/>
            <ac:spMk id="3" creationId="{67E84C8E-83F6-630B-0B5A-85D431D83A97}"/>
          </ac:spMkLst>
        </pc:spChg>
      </pc:sldChg>
      <pc:sldChg chg="addSp modSp add mod">
        <pc:chgData name="DE HOE Valérie" userId="99687371-30c4-47a0-8520-813063f597a9" providerId="ADAL" clId="{D6BA0A14-F888-4D09-917F-9E073CEEACE0}" dt="2025-04-12T08:58:47.371" v="954"/>
        <pc:sldMkLst>
          <pc:docMk/>
          <pc:sldMk cId="2670064888" sldId="839"/>
        </pc:sldMkLst>
        <pc:spChg chg="mod">
          <ac:chgData name="DE HOE Valérie" userId="99687371-30c4-47a0-8520-813063f597a9" providerId="ADAL" clId="{D6BA0A14-F888-4D09-917F-9E073CEEACE0}" dt="2025-04-12T08:58:36.435" v="953" actId="12"/>
          <ac:spMkLst>
            <pc:docMk/>
            <pc:sldMk cId="2670064888" sldId="839"/>
            <ac:spMk id="2" creationId="{A9377CF5-A60A-5D26-B9FE-4F65F83AE793}"/>
          </ac:spMkLst>
        </pc:spChg>
        <pc:picChg chg="add mod">
          <ac:chgData name="DE HOE Valérie" userId="99687371-30c4-47a0-8520-813063f597a9" providerId="ADAL" clId="{D6BA0A14-F888-4D09-917F-9E073CEEACE0}" dt="2025-04-12T08:58:47.371" v="954"/>
          <ac:picMkLst>
            <pc:docMk/>
            <pc:sldMk cId="2670064888" sldId="839"/>
            <ac:picMk id="4" creationId="{90FFF65C-29CE-F4C4-8053-454878C77142}"/>
          </ac:picMkLst>
        </pc:picChg>
      </pc:sldChg>
      <pc:sldChg chg="addSp delSp add del setBg delDesignElem">
        <pc:chgData name="DE HOE Valérie" userId="99687371-30c4-47a0-8520-813063f597a9" providerId="ADAL" clId="{D6BA0A14-F888-4D09-917F-9E073CEEACE0}" dt="2025-04-12T08:58:03.369" v="938"/>
        <pc:sldMkLst>
          <pc:docMk/>
          <pc:sldMk cId="3532652480" sldId="839"/>
        </pc:sldMkLst>
      </pc:sldChg>
      <pc:sldChg chg="delSp modSp add mod">
        <pc:chgData name="DE HOE Valérie" userId="99687371-30c4-47a0-8520-813063f597a9" providerId="ADAL" clId="{D6BA0A14-F888-4D09-917F-9E073CEEACE0}" dt="2025-04-12T09:00:11.493" v="979" actId="5793"/>
        <pc:sldMkLst>
          <pc:docMk/>
          <pc:sldMk cId="1518238472" sldId="840"/>
        </pc:sldMkLst>
        <pc:spChg chg="mod">
          <ac:chgData name="DE HOE Valérie" userId="99687371-30c4-47a0-8520-813063f597a9" providerId="ADAL" clId="{D6BA0A14-F888-4D09-917F-9E073CEEACE0}" dt="2025-04-12T09:00:11.493" v="979" actId="5793"/>
          <ac:spMkLst>
            <pc:docMk/>
            <pc:sldMk cId="1518238472" sldId="840"/>
            <ac:spMk id="2" creationId="{A815F276-F951-F1C2-09BB-0671C12D39BF}"/>
          </ac:spMkLst>
        </pc:spChg>
      </pc:sldChg>
      <pc:sldChg chg="addSp delSp add del setBg delDesignElem">
        <pc:chgData name="DE HOE Valérie" userId="99687371-30c4-47a0-8520-813063f597a9" providerId="ADAL" clId="{D6BA0A14-F888-4D09-917F-9E073CEEACE0}" dt="2025-04-12T08:59:29.511" v="961"/>
        <pc:sldMkLst>
          <pc:docMk/>
          <pc:sldMk cId="1988332992" sldId="840"/>
        </pc:sldMkLst>
      </pc:sldChg>
      <pc:sldChg chg="addSp delSp add del setBg delDesignElem">
        <pc:chgData name="DE HOE Valérie" userId="99687371-30c4-47a0-8520-813063f597a9" providerId="ADAL" clId="{D6BA0A14-F888-4D09-917F-9E073CEEACE0}" dt="2025-04-12T09:00:43.415" v="989"/>
        <pc:sldMkLst>
          <pc:docMk/>
          <pc:sldMk cId="845570008" sldId="841"/>
        </pc:sldMkLst>
      </pc:sldChg>
      <pc:sldChg chg="addSp delSp modSp add mod">
        <pc:chgData name="DE HOE Valérie" userId="99687371-30c4-47a0-8520-813063f597a9" providerId="ADAL" clId="{D6BA0A14-F888-4D09-917F-9E073CEEACE0}" dt="2025-04-12T09:01:32.393" v="1018" actId="1076"/>
        <pc:sldMkLst>
          <pc:docMk/>
          <pc:sldMk cId="1079461045" sldId="841"/>
        </pc:sldMkLst>
        <pc:spChg chg="mod">
          <ac:chgData name="DE HOE Valérie" userId="99687371-30c4-47a0-8520-813063f597a9" providerId="ADAL" clId="{D6BA0A14-F888-4D09-917F-9E073CEEACE0}" dt="2025-04-12T09:01:19.764" v="1014" actId="6549"/>
          <ac:spMkLst>
            <pc:docMk/>
            <pc:sldMk cId="1079461045" sldId="841"/>
            <ac:spMk id="3" creationId="{518DDF09-02D1-C22B-730C-282318957CE5}"/>
          </ac:spMkLst>
        </pc:spChg>
        <pc:picChg chg="add mod">
          <ac:chgData name="DE HOE Valérie" userId="99687371-30c4-47a0-8520-813063f597a9" providerId="ADAL" clId="{D6BA0A14-F888-4D09-917F-9E073CEEACE0}" dt="2025-04-12T09:01:32.393" v="1018" actId="1076"/>
          <ac:picMkLst>
            <pc:docMk/>
            <pc:sldMk cId="1079461045" sldId="841"/>
            <ac:picMk id="4" creationId="{C67A0379-AF50-FDBB-9B8E-9E8CB43B0042}"/>
          </ac:picMkLst>
        </pc:picChg>
        <pc:picChg chg="add mod">
          <ac:chgData name="DE HOE Valérie" userId="99687371-30c4-47a0-8520-813063f597a9" providerId="ADAL" clId="{D6BA0A14-F888-4D09-917F-9E073CEEACE0}" dt="2025-04-12T09:01:32.393" v="1018" actId="1076"/>
          <ac:picMkLst>
            <pc:docMk/>
            <pc:sldMk cId="1079461045" sldId="841"/>
            <ac:picMk id="5" creationId="{AF86879A-4278-9B1C-BAB3-DB0BED7A218F}"/>
          </ac:picMkLst>
        </pc:picChg>
      </pc:sldChg>
      <pc:sldChg chg="addSp delSp add del setBg delDesignElem">
        <pc:chgData name="DE HOE Valérie" userId="99687371-30c4-47a0-8520-813063f597a9" providerId="ADAL" clId="{D6BA0A14-F888-4D09-917F-9E073CEEACE0}" dt="2025-04-12T09:01:41.204" v="1022"/>
        <pc:sldMkLst>
          <pc:docMk/>
          <pc:sldMk cId="1253707625" sldId="842"/>
        </pc:sldMkLst>
      </pc:sldChg>
      <pc:sldChg chg="modSp add mod">
        <pc:chgData name="DE HOE Valérie" userId="99687371-30c4-47a0-8520-813063f597a9" providerId="ADAL" clId="{D6BA0A14-F888-4D09-917F-9E073CEEACE0}" dt="2025-04-12T09:42:37.766" v="1740"/>
        <pc:sldMkLst>
          <pc:docMk/>
          <pc:sldMk cId="1365432441" sldId="842"/>
        </pc:sldMkLst>
        <pc:spChg chg="mod">
          <ac:chgData name="DE HOE Valérie" userId="99687371-30c4-47a0-8520-813063f597a9" providerId="ADAL" clId="{D6BA0A14-F888-4D09-917F-9E073CEEACE0}" dt="2025-04-12T09:42:37.766" v="1740"/>
          <ac:spMkLst>
            <pc:docMk/>
            <pc:sldMk cId="1365432441" sldId="842"/>
            <ac:spMk id="2" creationId="{AAA86297-9359-7619-6D78-B00F50611545}"/>
          </ac:spMkLst>
        </pc:spChg>
        <pc:spChg chg="mod">
          <ac:chgData name="DE HOE Valérie" userId="99687371-30c4-47a0-8520-813063f597a9" providerId="ADAL" clId="{D6BA0A14-F888-4D09-917F-9E073CEEACE0}" dt="2025-04-12T09:01:58.743" v="1026" actId="20577"/>
          <ac:spMkLst>
            <pc:docMk/>
            <pc:sldMk cId="1365432441" sldId="842"/>
            <ac:spMk id="3" creationId="{9B07F83F-1A5A-5B04-885F-2127A0C40F24}"/>
          </ac:spMkLst>
        </pc:spChg>
      </pc:sldChg>
      <pc:sldChg chg="addSp delSp add del setBg delDesignElem">
        <pc:chgData name="DE HOE Valérie" userId="99687371-30c4-47a0-8520-813063f597a9" providerId="ADAL" clId="{D6BA0A14-F888-4D09-917F-9E073CEEACE0}" dt="2025-04-12T09:03:50.436" v="1228"/>
        <pc:sldMkLst>
          <pc:docMk/>
          <pc:sldMk cId="2759122484" sldId="843"/>
        </pc:sldMkLst>
      </pc:sldChg>
      <pc:sldChg chg="addSp delSp modSp add mod">
        <pc:chgData name="DE HOE Valérie" userId="99687371-30c4-47a0-8520-813063f597a9" providerId="ADAL" clId="{D6BA0A14-F888-4D09-917F-9E073CEEACE0}" dt="2025-04-13T10:48:10.550" v="2011" actId="962"/>
        <pc:sldMkLst>
          <pc:docMk/>
          <pc:sldMk cId="3815206981" sldId="843"/>
        </pc:sldMkLst>
        <pc:spChg chg="mod">
          <ac:chgData name="DE HOE Valérie" userId="99687371-30c4-47a0-8520-813063f597a9" providerId="ADAL" clId="{D6BA0A14-F888-4D09-917F-9E073CEEACE0}" dt="2025-04-12T09:04:07.522" v="1235" actId="207"/>
          <ac:spMkLst>
            <pc:docMk/>
            <pc:sldMk cId="3815206981" sldId="843"/>
            <ac:spMk id="3" creationId="{2A232DF3-7141-3262-C2C7-F4D94B0A69D1}"/>
          </ac:spMkLst>
        </pc:spChg>
        <pc:spChg chg="add mod">
          <ac:chgData name="DE HOE Valérie" userId="99687371-30c4-47a0-8520-813063f597a9" providerId="ADAL" clId="{D6BA0A14-F888-4D09-917F-9E073CEEACE0}" dt="2025-04-12T09:25:28.850" v="1628" actId="207"/>
          <ac:spMkLst>
            <pc:docMk/>
            <pc:sldMk cId="3815206981" sldId="843"/>
            <ac:spMk id="5" creationId="{6616C812-6982-2C44-F3CF-86CBCA344E7A}"/>
          </ac:spMkLst>
        </pc:spChg>
        <pc:spChg chg="add mod">
          <ac:chgData name="DE HOE Valérie" userId="99687371-30c4-47a0-8520-813063f597a9" providerId="ADAL" clId="{D6BA0A14-F888-4D09-917F-9E073CEEACE0}" dt="2025-04-12T09:25:20.667" v="1627" actId="207"/>
          <ac:spMkLst>
            <pc:docMk/>
            <pc:sldMk cId="3815206981" sldId="843"/>
            <ac:spMk id="6" creationId="{0E55AB46-9556-387C-A571-1A32655C3623}"/>
          </ac:spMkLst>
        </pc:spChg>
        <pc:spChg chg="add mod">
          <ac:chgData name="DE HOE Valérie" userId="99687371-30c4-47a0-8520-813063f597a9" providerId="ADAL" clId="{D6BA0A14-F888-4D09-917F-9E073CEEACE0}" dt="2025-04-12T09:25:12.912" v="1626" actId="207"/>
          <ac:spMkLst>
            <pc:docMk/>
            <pc:sldMk cId="3815206981" sldId="843"/>
            <ac:spMk id="7" creationId="{4E227D8A-89AF-2825-568A-C38C9C558BCE}"/>
          </ac:spMkLst>
        </pc:spChg>
        <pc:graphicFrameChg chg="add mod">
          <ac:chgData name="DE HOE Valérie" userId="99687371-30c4-47a0-8520-813063f597a9" providerId="ADAL" clId="{D6BA0A14-F888-4D09-917F-9E073CEEACE0}" dt="2025-04-13T10:48:10.550" v="2011" actId="962"/>
          <ac:graphicFrameMkLst>
            <pc:docMk/>
            <pc:sldMk cId="3815206981" sldId="843"/>
            <ac:graphicFrameMk id="4" creationId="{B4F8BFED-CBC0-925B-6A06-DB5B4A39A329}"/>
          </ac:graphicFrameMkLst>
        </pc:graphicFrameChg>
      </pc:sldChg>
      <pc:sldChg chg="addSp delSp modSp add mod">
        <pc:chgData name="DE HOE Valérie" userId="99687371-30c4-47a0-8520-813063f597a9" providerId="ADAL" clId="{D6BA0A14-F888-4D09-917F-9E073CEEACE0}" dt="2025-04-13T10:49:44.294" v="2017" actId="962"/>
        <pc:sldMkLst>
          <pc:docMk/>
          <pc:sldMk cId="56176071" sldId="844"/>
        </pc:sldMkLst>
        <pc:spChg chg="mod">
          <ac:chgData name="DE HOE Valérie" userId="99687371-30c4-47a0-8520-813063f597a9" providerId="ADAL" clId="{D6BA0A14-F888-4D09-917F-9E073CEEACE0}" dt="2025-04-12T09:04:45.448" v="1246" actId="27636"/>
          <ac:spMkLst>
            <pc:docMk/>
            <pc:sldMk cId="56176071" sldId="844"/>
            <ac:spMk id="3" creationId="{AE7B2436-FD53-4DEC-24CD-4946891FBCE7}"/>
          </ac:spMkLst>
        </pc:spChg>
        <pc:spChg chg="add mod">
          <ac:chgData name="DE HOE Valérie" userId="99687371-30c4-47a0-8520-813063f597a9" providerId="ADAL" clId="{D6BA0A14-F888-4D09-917F-9E073CEEACE0}" dt="2025-04-13T10:43:02.159" v="1972" actId="207"/>
          <ac:spMkLst>
            <pc:docMk/>
            <pc:sldMk cId="56176071" sldId="844"/>
            <ac:spMk id="12" creationId="{7B9D3A42-7919-4221-CD74-D513F30CCD1B}"/>
          </ac:spMkLst>
        </pc:spChg>
        <pc:graphicFrameChg chg="add mod">
          <ac:chgData name="DE HOE Valérie" userId="99687371-30c4-47a0-8520-813063f597a9" providerId="ADAL" clId="{D6BA0A14-F888-4D09-917F-9E073CEEACE0}" dt="2025-04-13T10:48:34.963" v="2013" actId="962"/>
          <ac:graphicFrameMkLst>
            <pc:docMk/>
            <pc:sldMk cId="56176071" sldId="844"/>
            <ac:graphicFrameMk id="9" creationId="{856B4F2B-0845-99D4-9B54-2BAF69AB638B}"/>
          </ac:graphicFrameMkLst>
        </pc:graphicFrameChg>
        <pc:graphicFrameChg chg="add mod">
          <ac:chgData name="DE HOE Valérie" userId="99687371-30c4-47a0-8520-813063f597a9" providerId="ADAL" clId="{D6BA0A14-F888-4D09-917F-9E073CEEACE0}" dt="2025-04-13T10:49:36.974" v="2015" actId="962"/>
          <ac:graphicFrameMkLst>
            <pc:docMk/>
            <pc:sldMk cId="56176071" sldId="844"/>
            <ac:graphicFrameMk id="10" creationId="{7C472A8C-A2F0-F95F-A068-B294B24D3069}"/>
          </ac:graphicFrameMkLst>
        </pc:graphicFrameChg>
        <pc:graphicFrameChg chg="add mod">
          <ac:chgData name="DE HOE Valérie" userId="99687371-30c4-47a0-8520-813063f597a9" providerId="ADAL" clId="{D6BA0A14-F888-4D09-917F-9E073CEEACE0}" dt="2025-04-13T10:49:44.294" v="2017" actId="962"/>
          <ac:graphicFrameMkLst>
            <pc:docMk/>
            <pc:sldMk cId="56176071" sldId="844"/>
            <ac:graphicFrameMk id="11" creationId="{6A60111C-C7EE-288F-4010-89A34266F942}"/>
          </ac:graphicFrameMkLst>
        </pc:graphicFrameChg>
      </pc:sldChg>
      <pc:sldChg chg="addSp delSp add del setBg delDesignElem">
        <pc:chgData name="DE HOE Valérie" userId="99687371-30c4-47a0-8520-813063f597a9" providerId="ADAL" clId="{D6BA0A14-F888-4D09-917F-9E073CEEACE0}" dt="2025-04-12T09:04:30.751" v="1240"/>
        <pc:sldMkLst>
          <pc:docMk/>
          <pc:sldMk cId="3243138071" sldId="844"/>
        </pc:sldMkLst>
      </pc:sldChg>
      <pc:sldChg chg="addSp delSp add del setBg delDesignElem">
        <pc:chgData name="DE HOE Valérie" userId="99687371-30c4-47a0-8520-813063f597a9" providerId="ADAL" clId="{D6BA0A14-F888-4D09-917F-9E073CEEACE0}" dt="2025-04-12T09:05:42.591" v="1257"/>
        <pc:sldMkLst>
          <pc:docMk/>
          <pc:sldMk cId="334689919" sldId="845"/>
        </pc:sldMkLst>
      </pc:sldChg>
      <pc:sldChg chg="modSp add mod">
        <pc:chgData name="DE HOE Valérie" userId="99687371-30c4-47a0-8520-813063f597a9" providerId="ADAL" clId="{D6BA0A14-F888-4D09-917F-9E073CEEACE0}" dt="2025-04-12T09:07:24.531" v="1298" actId="403"/>
        <pc:sldMkLst>
          <pc:docMk/>
          <pc:sldMk cId="2073736540" sldId="845"/>
        </pc:sldMkLst>
        <pc:spChg chg="mod">
          <ac:chgData name="DE HOE Valérie" userId="99687371-30c4-47a0-8520-813063f597a9" providerId="ADAL" clId="{D6BA0A14-F888-4D09-917F-9E073CEEACE0}" dt="2025-04-12T09:07:24.531" v="1298" actId="403"/>
          <ac:spMkLst>
            <pc:docMk/>
            <pc:sldMk cId="2073736540" sldId="845"/>
            <ac:spMk id="2" creationId="{17CA4349-31EE-6185-A0E2-22D95973A7F4}"/>
          </ac:spMkLst>
        </pc:spChg>
        <pc:spChg chg="mod">
          <ac:chgData name="DE HOE Valérie" userId="99687371-30c4-47a0-8520-813063f597a9" providerId="ADAL" clId="{D6BA0A14-F888-4D09-917F-9E073CEEACE0}" dt="2025-04-12T09:06:04.898" v="1276" actId="27636"/>
          <ac:spMkLst>
            <pc:docMk/>
            <pc:sldMk cId="2073736540" sldId="845"/>
            <ac:spMk id="3" creationId="{2E0FA0BE-E549-BAE4-D9CC-5A33EB04AA57}"/>
          </ac:spMkLst>
        </pc:spChg>
      </pc:sldChg>
      <pc:sldChg chg="modSp add mod">
        <pc:chgData name="DE HOE Valérie" userId="99687371-30c4-47a0-8520-813063f597a9" providerId="ADAL" clId="{D6BA0A14-F888-4D09-917F-9E073CEEACE0}" dt="2025-04-12T09:08:10.403" v="1316" actId="20577"/>
        <pc:sldMkLst>
          <pc:docMk/>
          <pc:sldMk cId="20414014" sldId="846"/>
        </pc:sldMkLst>
        <pc:spChg chg="mod">
          <ac:chgData name="DE HOE Valérie" userId="99687371-30c4-47a0-8520-813063f597a9" providerId="ADAL" clId="{D6BA0A14-F888-4D09-917F-9E073CEEACE0}" dt="2025-04-12T09:08:10.403" v="1316" actId="20577"/>
          <ac:spMkLst>
            <pc:docMk/>
            <pc:sldMk cId="20414014" sldId="846"/>
            <ac:spMk id="2" creationId="{511B8FCC-13A3-3E9E-532F-86282F2A00A8}"/>
          </ac:spMkLst>
        </pc:spChg>
      </pc:sldChg>
      <pc:sldChg chg="delSp add del setBg delDesignElem">
        <pc:chgData name="DE HOE Valérie" userId="99687371-30c4-47a0-8520-813063f597a9" providerId="ADAL" clId="{D6BA0A14-F888-4D09-917F-9E073CEEACE0}" dt="2025-04-12T09:05:46.183" v="1261" actId="47"/>
        <pc:sldMkLst>
          <pc:docMk/>
          <pc:sldMk cId="2347729555" sldId="846"/>
        </pc:sldMkLst>
      </pc:sldChg>
      <pc:sldChg chg="addSp delSp add del setBg delDesignElem">
        <pc:chgData name="DE HOE Valérie" userId="99687371-30c4-47a0-8520-813063f597a9" providerId="ADAL" clId="{D6BA0A14-F888-4D09-917F-9E073CEEACE0}" dt="2025-04-12T09:06:43.206" v="1285"/>
        <pc:sldMkLst>
          <pc:docMk/>
          <pc:sldMk cId="2638911301" sldId="846"/>
        </pc:sldMkLst>
      </pc:sldChg>
      <pc:sldChg chg="addSp modSp add mod modAnim">
        <pc:chgData name="DE HOE Valérie" userId="99687371-30c4-47a0-8520-813063f597a9" providerId="ADAL" clId="{D6BA0A14-F888-4D09-917F-9E073CEEACE0}" dt="2025-04-12T09:09:10.399" v="1361"/>
        <pc:sldMkLst>
          <pc:docMk/>
          <pc:sldMk cId="463592388" sldId="847"/>
        </pc:sldMkLst>
        <pc:spChg chg="mod">
          <ac:chgData name="DE HOE Valérie" userId="99687371-30c4-47a0-8520-813063f597a9" providerId="ADAL" clId="{D6BA0A14-F888-4D09-917F-9E073CEEACE0}" dt="2025-04-12T09:09:03.964" v="1360"/>
          <ac:spMkLst>
            <pc:docMk/>
            <pc:sldMk cId="463592388" sldId="847"/>
            <ac:spMk id="2" creationId="{9D295A07-3C4B-16EC-3968-2B397EA2EF01}"/>
          </ac:spMkLst>
        </pc:spChg>
        <pc:spChg chg="mod">
          <ac:chgData name="DE HOE Valérie" userId="99687371-30c4-47a0-8520-813063f597a9" providerId="ADAL" clId="{D6BA0A14-F888-4D09-917F-9E073CEEACE0}" dt="2025-04-12T09:08:53.601" v="1359" actId="20577"/>
          <ac:spMkLst>
            <pc:docMk/>
            <pc:sldMk cId="463592388" sldId="847"/>
            <ac:spMk id="3" creationId="{F1FD7B16-A5AE-FB81-EDF2-1598468E1CD7}"/>
          </ac:spMkLst>
        </pc:spChg>
        <pc:spChg chg="add mod">
          <ac:chgData name="DE HOE Valérie" userId="99687371-30c4-47a0-8520-813063f597a9" providerId="ADAL" clId="{D6BA0A14-F888-4D09-917F-9E073CEEACE0}" dt="2025-04-12T09:09:10.399" v="1361"/>
          <ac:spMkLst>
            <pc:docMk/>
            <pc:sldMk cId="463592388" sldId="847"/>
            <ac:spMk id="4" creationId="{4DE9DBAD-74A5-1BB3-9468-E6DCA90C8C74}"/>
          </ac:spMkLst>
        </pc:spChg>
        <pc:spChg chg="add mod">
          <ac:chgData name="DE HOE Valérie" userId="99687371-30c4-47a0-8520-813063f597a9" providerId="ADAL" clId="{D6BA0A14-F888-4D09-917F-9E073CEEACE0}" dt="2025-04-12T09:09:10.399" v="1361"/>
          <ac:spMkLst>
            <pc:docMk/>
            <pc:sldMk cId="463592388" sldId="847"/>
            <ac:spMk id="5" creationId="{7C7EB258-3089-2B10-1E4D-52DCBC222127}"/>
          </ac:spMkLst>
        </pc:spChg>
        <pc:spChg chg="add mod">
          <ac:chgData name="DE HOE Valérie" userId="99687371-30c4-47a0-8520-813063f597a9" providerId="ADAL" clId="{D6BA0A14-F888-4D09-917F-9E073CEEACE0}" dt="2025-04-12T09:09:10.399" v="1361"/>
          <ac:spMkLst>
            <pc:docMk/>
            <pc:sldMk cId="463592388" sldId="847"/>
            <ac:spMk id="6" creationId="{CA623B32-39DC-254B-E5BE-E25086F7A74A}"/>
          </ac:spMkLst>
        </pc:spChg>
      </pc:sldChg>
      <pc:sldChg chg="addSp delSp add del setBg delDesignElem">
        <pc:chgData name="DE HOE Valérie" userId="99687371-30c4-47a0-8520-813063f597a9" providerId="ADAL" clId="{D6BA0A14-F888-4D09-917F-9E073CEEACE0}" dt="2025-04-12T09:08:29.088" v="1319"/>
        <pc:sldMkLst>
          <pc:docMk/>
          <pc:sldMk cId="1634450597" sldId="847"/>
        </pc:sldMkLst>
      </pc:sldChg>
      <pc:sldChg chg="addSp delSp add del setBg delDesignElem">
        <pc:chgData name="DE HOE Valérie" userId="99687371-30c4-47a0-8520-813063f597a9" providerId="ADAL" clId="{D6BA0A14-F888-4D09-917F-9E073CEEACE0}" dt="2025-04-12T09:09:23.036" v="1365"/>
        <pc:sldMkLst>
          <pc:docMk/>
          <pc:sldMk cId="1295685341" sldId="848"/>
        </pc:sldMkLst>
      </pc:sldChg>
      <pc:sldChg chg="addSp delSp modSp add mod delAnim modAnim">
        <pc:chgData name="DE HOE Valérie" userId="99687371-30c4-47a0-8520-813063f597a9" providerId="ADAL" clId="{D6BA0A14-F888-4D09-917F-9E073CEEACE0}" dt="2025-04-12T09:13:54.026" v="1443" actId="14100"/>
        <pc:sldMkLst>
          <pc:docMk/>
          <pc:sldMk cId="4280625233" sldId="848"/>
        </pc:sldMkLst>
        <pc:spChg chg="mod">
          <ac:chgData name="DE HOE Valérie" userId="99687371-30c4-47a0-8520-813063f597a9" providerId="ADAL" clId="{D6BA0A14-F888-4D09-917F-9E073CEEACE0}" dt="2025-04-12T09:09:31.011" v="1367"/>
          <ac:spMkLst>
            <pc:docMk/>
            <pc:sldMk cId="4280625233" sldId="848"/>
            <ac:spMk id="2" creationId="{E9F896F9-9278-C546-A4C6-CE4EA710D080}"/>
          </ac:spMkLst>
        </pc:spChg>
        <pc:spChg chg="mod">
          <ac:chgData name="DE HOE Valérie" userId="99687371-30c4-47a0-8520-813063f597a9" providerId="ADAL" clId="{D6BA0A14-F888-4D09-917F-9E073CEEACE0}" dt="2025-04-12T09:13:54.026" v="1443" actId="14100"/>
          <ac:spMkLst>
            <pc:docMk/>
            <pc:sldMk cId="4280625233" sldId="848"/>
            <ac:spMk id="3" creationId="{E95EEA77-EE21-FBDF-7834-9790CCE1185C}"/>
          </ac:spMkLst>
        </pc:spChg>
        <pc:spChg chg="add mod">
          <ac:chgData name="DE HOE Valérie" userId="99687371-30c4-47a0-8520-813063f597a9" providerId="ADAL" clId="{D6BA0A14-F888-4D09-917F-9E073CEEACE0}" dt="2025-04-12T09:09:58.251" v="1373" actId="1076"/>
          <ac:spMkLst>
            <pc:docMk/>
            <pc:sldMk cId="4280625233" sldId="848"/>
            <ac:spMk id="7" creationId="{5F9EAA55-CC07-0AAF-57DF-64D7D1BC8B6A}"/>
          </ac:spMkLst>
        </pc:spChg>
        <pc:spChg chg="add mod">
          <ac:chgData name="DE HOE Valérie" userId="99687371-30c4-47a0-8520-813063f597a9" providerId="ADAL" clId="{D6BA0A14-F888-4D09-917F-9E073CEEACE0}" dt="2025-04-12T09:09:52.967" v="1371" actId="1076"/>
          <ac:spMkLst>
            <pc:docMk/>
            <pc:sldMk cId="4280625233" sldId="848"/>
            <ac:spMk id="8" creationId="{A1AE2E98-FF8F-33AC-24E3-382E13F3FF09}"/>
          </ac:spMkLst>
        </pc:spChg>
        <pc:spChg chg="add mod">
          <ac:chgData name="DE HOE Valérie" userId="99687371-30c4-47a0-8520-813063f597a9" providerId="ADAL" clId="{D6BA0A14-F888-4D09-917F-9E073CEEACE0}" dt="2025-04-12T09:09:50.202" v="1370" actId="1076"/>
          <ac:spMkLst>
            <pc:docMk/>
            <pc:sldMk cId="4280625233" sldId="848"/>
            <ac:spMk id="9" creationId="{91B8D4F0-4E78-20D0-FE33-320928217DCA}"/>
          </ac:spMkLst>
        </pc:spChg>
      </pc:sldChg>
      <pc:sldChg chg="addSp delSp add del setBg delDesignElem">
        <pc:chgData name="DE HOE Valérie" userId="99687371-30c4-47a0-8520-813063f597a9" providerId="ADAL" clId="{D6BA0A14-F888-4D09-917F-9E073CEEACE0}" dt="2025-04-12T09:10:28.640" v="1377"/>
        <pc:sldMkLst>
          <pc:docMk/>
          <pc:sldMk cId="963229927" sldId="849"/>
        </pc:sldMkLst>
      </pc:sldChg>
      <pc:sldChg chg="addSp delSp modSp add mod delAnim modAnim">
        <pc:chgData name="DE HOE Valérie" userId="99687371-30c4-47a0-8520-813063f597a9" providerId="ADAL" clId="{D6BA0A14-F888-4D09-917F-9E073CEEACE0}" dt="2025-04-12T09:11:28.879" v="1391" actId="1076"/>
        <pc:sldMkLst>
          <pc:docMk/>
          <pc:sldMk cId="3704105968" sldId="849"/>
        </pc:sldMkLst>
        <pc:spChg chg="mod">
          <ac:chgData name="DE HOE Valérie" userId="99687371-30c4-47a0-8520-813063f597a9" providerId="ADAL" clId="{D6BA0A14-F888-4D09-917F-9E073CEEACE0}" dt="2025-04-12T09:11:03.025" v="1384"/>
          <ac:spMkLst>
            <pc:docMk/>
            <pc:sldMk cId="3704105968" sldId="849"/>
            <ac:spMk id="2" creationId="{9CE0AAD7-CBCB-573A-F4CD-84787CEDBD1A}"/>
          </ac:spMkLst>
        </pc:spChg>
        <pc:spChg chg="mod">
          <ac:chgData name="DE HOE Valérie" userId="99687371-30c4-47a0-8520-813063f597a9" providerId="ADAL" clId="{D6BA0A14-F888-4D09-917F-9E073CEEACE0}" dt="2025-04-12T09:10:57.891" v="1383" actId="27636"/>
          <ac:spMkLst>
            <pc:docMk/>
            <pc:sldMk cId="3704105968" sldId="849"/>
            <ac:spMk id="3" creationId="{0AA78031-790C-5F75-A7D6-C36CCA21D919}"/>
          </ac:spMkLst>
        </pc:spChg>
        <pc:spChg chg="add mod">
          <ac:chgData name="DE HOE Valérie" userId="99687371-30c4-47a0-8520-813063f597a9" providerId="ADAL" clId="{D6BA0A14-F888-4D09-917F-9E073CEEACE0}" dt="2025-04-12T09:11:28.879" v="1391" actId="1076"/>
          <ac:spMkLst>
            <pc:docMk/>
            <pc:sldMk cId="3704105968" sldId="849"/>
            <ac:spMk id="6" creationId="{3241978C-85F4-7E0B-44EA-2A08A8B0DAF4}"/>
          </ac:spMkLst>
        </pc:spChg>
        <pc:spChg chg="add mod">
          <ac:chgData name="DE HOE Valérie" userId="99687371-30c4-47a0-8520-813063f597a9" providerId="ADAL" clId="{D6BA0A14-F888-4D09-917F-9E073CEEACE0}" dt="2025-04-12T09:11:26.107" v="1390" actId="1076"/>
          <ac:spMkLst>
            <pc:docMk/>
            <pc:sldMk cId="3704105968" sldId="849"/>
            <ac:spMk id="10" creationId="{A21249AE-C6BD-F380-12D4-8FA40BD65477}"/>
          </ac:spMkLst>
        </pc:spChg>
      </pc:sldChg>
      <pc:sldChg chg="addSp delSp add del setBg delDesignElem">
        <pc:chgData name="DE HOE Valérie" userId="99687371-30c4-47a0-8520-813063f597a9" providerId="ADAL" clId="{D6BA0A14-F888-4D09-917F-9E073CEEACE0}" dt="2025-04-12T09:11:35.687" v="1395"/>
        <pc:sldMkLst>
          <pc:docMk/>
          <pc:sldMk cId="393267561" sldId="850"/>
        </pc:sldMkLst>
      </pc:sldChg>
      <pc:sldChg chg="add del">
        <pc:chgData name="DE HOE Valérie" userId="99687371-30c4-47a0-8520-813063f597a9" providerId="ADAL" clId="{D6BA0A14-F888-4D09-917F-9E073CEEACE0}" dt="2025-04-12T09:12:37.449" v="1433" actId="47"/>
        <pc:sldMkLst>
          <pc:docMk/>
          <pc:sldMk cId="3099106033" sldId="850"/>
        </pc:sldMkLst>
      </pc:sldChg>
      <pc:sldChg chg="addSp delSp modSp add mod delAnim modAnim">
        <pc:chgData name="DE HOE Valérie" userId="99687371-30c4-47a0-8520-813063f597a9" providerId="ADAL" clId="{D6BA0A14-F888-4D09-917F-9E073CEEACE0}" dt="2025-04-12T09:14:03.877" v="1445" actId="27636"/>
        <pc:sldMkLst>
          <pc:docMk/>
          <pc:sldMk cId="135355072" sldId="851"/>
        </pc:sldMkLst>
        <pc:spChg chg="mod">
          <ac:chgData name="DE HOE Valérie" userId="99687371-30c4-47a0-8520-813063f597a9" providerId="ADAL" clId="{D6BA0A14-F888-4D09-917F-9E073CEEACE0}" dt="2025-04-12T09:12:13.585" v="1430"/>
          <ac:spMkLst>
            <pc:docMk/>
            <pc:sldMk cId="135355072" sldId="851"/>
            <ac:spMk id="2" creationId="{0B7A9DAC-B0ED-2800-8A54-A3E850C8B2B6}"/>
          </ac:spMkLst>
        </pc:spChg>
        <pc:spChg chg="mod">
          <ac:chgData name="DE HOE Valérie" userId="99687371-30c4-47a0-8520-813063f597a9" providerId="ADAL" clId="{D6BA0A14-F888-4D09-917F-9E073CEEACE0}" dt="2025-04-12T09:14:03.877" v="1445" actId="27636"/>
          <ac:spMkLst>
            <pc:docMk/>
            <pc:sldMk cId="135355072" sldId="851"/>
            <ac:spMk id="3" creationId="{2A6005D1-B00A-8B16-C292-06EA25F3BFBD}"/>
          </ac:spMkLst>
        </pc:spChg>
        <pc:spChg chg="add mod">
          <ac:chgData name="DE HOE Valérie" userId="99687371-30c4-47a0-8520-813063f597a9" providerId="ADAL" clId="{D6BA0A14-F888-4D09-917F-9E073CEEACE0}" dt="2025-04-12T09:12:19.759" v="1431"/>
          <ac:spMkLst>
            <pc:docMk/>
            <pc:sldMk cId="135355072" sldId="851"/>
            <ac:spMk id="4" creationId="{0A80A4DF-DB50-2A7E-E3EE-F987C931841F}"/>
          </ac:spMkLst>
        </pc:spChg>
        <pc:spChg chg="add mod">
          <ac:chgData name="DE HOE Valérie" userId="99687371-30c4-47a0-8520-813063f597a9" providerId="ADAL" clId="{D6BA0A14-F888-4D09-917F-9E073CEEACE0}" dt="2025-04-12T09:12:19.759" v="1431"/>
          <ac:spMkLst>
            <pc:docMk/>
            <pc:sldMk cId="135355072" sldId="851"/>
            <ac:spMk id="5" creationId="{05FCB9B3-1D3F-A233-1D72-4019F68FE552}"/>
          </ac:spMkLst>
        </pc:spChg>
        <pc:spChg chg="add mod">
          <ac:chgData name="DE HOE Valérie" userId="99687371-30c4-47a0-8520-813063f597a9" providerId="ADAL" clId="{D6BA0A14-F888-4D09-917F-9E073CEEACE0}" dt="2025-04-12T09:12:19.759" v="1431"/>
          <ac:spMkLst>
            <pc:docMk/>
            <pc:sldMk cId="135355072" sldId="851"/>
            <ac:spMk id="7" creationId="{1470E1BA-0864-853D-9824-C355C80752C4}"/>
          </ac:spMkLst>
        </pc:spChg>
        <pc:spChg chg="add mod">
          <ac:chgData name="DE HOE Valérie" userId="99687371-30c4-47a0-8520-813063f597a9" providerId="ADAL" clId="{D6BA0A14-F888-4D09-917F-9E073CEEACE0}" dt="2025-04-12T09:12:19.759" v="1431"/>
          <ac:spMkLst>
            <pc:docMk/>
            <pc:sldMk cId="135355072" sldId="851"/>
            <ac:spMk id="8" creationId="{E1434549-74D2-6B5D-090D-05166769FF75}"/>
          </ac:spMkLst>
        </pc:spChg>
      </pc:sldChg>
      <pc:sldChg chg="addSp delSp add del setBg delDesignElem">
        <pc:chgData name="DE HOE Valérie" userId="99687371-30c4-47a0-8520-813063f597a9" providerId="ADAL" clId="{D6BA0A14-F888-4D09-917F-9E073CEEACE0}" dt="2025-04-12T09:11:47.796" v="1399"/>
        <pc:sldMkLst>
          <pc:docMk/>
          <pc:sldMk cId="679244992" sldId="851"/>
        </pc:sldMkLst>
      </pc:sldChg>
      <pc:sldChg chg="modSp add">
        <pc:chgData name="DE HOE Valérie" userId="99687371-30c4-47a0-8520-813063f597a9" providerId="ADAL" clId="{D6BA0A14-F888-4D09-917F-9E073CEEACE0}" dt="2025-04-13T10:50:00.753" v="2021" actId="962"/>
        <pc:sldMkLst>
          <pc:docMk/>
          <pc:sldMk cId="547903765" sldId="852"/>
        </pc:sldMkLst>
      </pc:sldChg>
      <pc:sldChg chg="addSp delSp add del setBg delDesignElem">
        <pc:chgData name="DE HOE Valérie" userId="99687371-30c4-47a0-8520-813063f597a9" providerId="ADAL" clId="{D6BA0A14-F888-4D09-917F-9E073CEEACE0}" dt="2025-04-12T09:15:07.421" v="1448"/>
        <pc:sldMkLst>
          <pc:docMk/>
          <pc:sldMk cId="3787836768" sldId="852"/>
        </pc:sldMkLst>
      </pc:sldChg>
      <pc:sldChg chg="addSp modSp add mod">
        <pc:chgData name="DE HOE Valérie" userId="99687371-30c4-47a0-8520-813063f597a9" providerId="ADAL" clId="{D6BA0A14-F888-4D09-917F-9E073CEEACE0}" dt="2025-04-13T10:50:03.240" v="2022" actId="962"/>
        <pc:sldMkLst>
          <pc:docMk/>
          <pc:sldMk cId="2385579770" sldId="853"/>
        </pc:sldMkLst>
      </pc:sldChg>
      <pc:sldChg chg="addSp delSp add del setBg delDesignElem">
        <pc:chgData name="DE HOE Valérie" userId="99687371-30c4-47a0-8520-813063f597a9" providerId="ADAL" clId="{D6BA0A14-F888-4D09-917F-9E073CEEACE0}" dt="2025-04-12T09:15:55.696" v="1493"/>
        <pc:sldMkLst>
          <pc:docMk/>
          <pc:sldMk cId="3343804321" sldId="853"/>
        </pc:sldMkLst>
      </pc:sldChg>
      <pc:sldChg chg="addSp delSp add del setBg delDesignElem">
        <pc:chgData name="DE HOE Valérie" userId="99687371-30c4-47a0-8520-813063f597a9" providerId="ADAL" clId="{D6BA0A14-F888-4D09-917F-9E073CEEACE0}" dt="2025-04-12T09:17:08.910" v="1513"/>
        <pc:sldMkLst>
          <pc:docMk/>
          <pc:sldMk cId="1945035418" sldId="854"/>
        </pc:sldMkLst>
      </pc:sldChg>
      <pc:sldChg chg="delSp modSp add mod">
        <pc:chgData name="DE HOE Valérie" userId="99687371-30c4-47a0-8520-813063f597a9" providerId="ADAL" clId="{D6BA0A14-F888-4D09-917F-9E073CEEACE0}" dt="2025-04-12T09:17:52.258" v="1549" actId="20577"/>
        <pc:sldMkLst>
          <pc:docMk/>
          <pc:sldMk cId="3121733124" sldId="854"/>
        </pc:sldMkLst>
      </pc:sldChg>
      <pc:sldChg chg="addSp modSp add mod">
        <pc:chgData name="DE HOE Valérie" userId="99687371-30c4-47a0-8520-813063f597a9" providerId="ADAL" clId="{D6BA0A14-F888-4D09-917F-9E073CEEACE0}" dt="2025-04-12T09:19:08.075" v="1565" actId="1076"/>
        <pc:sldMkLst>
          <pc:docMk/>
          <pc:sldMk cId="520296129" sldId="855"/>
        </pc:sldMkLst>
      </pc:sldChg>
      <pc:sldChg chg="addSp delSp add del setBg delDesignElem">
        <pc:chgData name="DE HOE Valérie" userId="99687371-30c4-47a0-8520-813063f597a9" providerId="ADAL" clId="{D6BA0A14-F888-4D09-917F-9E073CEEACE0}" dt="2025-04-12T09:18:14.844" v="1553"/>
        <pc:sldMkLst>
          <pc:docMk/>
          <pc:sldMk cId="2461646656" sldId="855"/>
        </pc:sldMkLst>
      </pc:sldChg>
      <pc:sldChg chg="addSp delSp modSp add mod">
        <pc:chgData name="DE HOE Valérie" userId="99687371-30c4-47a0-8520-813063f597a9" providerId="ADAL" clId="{D6BA0A14-F888-4D09-917F-9E073CEEACE0}" dt="2025-04-13T10:50:22.293" v="2025" actId="962"/>
        <pc:sldMkLst>
          <pc:docMk/>
          <pc:sldMk cId="1643893135" sldId="856"/>
        </pc:sldMkLst>
      </pc:sldChg>
      <pc:sldChg chg="addSp delSp add del setBg delDesignElem">
        <pc:chgData name="DE HOE Valérie" userId="99687371-30c4-47a0-8520-813063f597a9" providerId="ADAL" clId="{D6BA0A14-F888-4D09-917F-9E073CEEACE0}" dt="2025-04-12T09:19:26.271" v="1569"/>
        <pc:sldMkLst>
          <pc:docMk/>
          <pc:sldMk cId="3266516735" sldId="856"/>
        </pc:sldMkLst>
      </pc:sldChg>
      <pc:sldChg chg="addSp delSp add del setBg delDesignElem">
        <pc:chgData name="DE HOE Valérie" userId="99687371-30c4-47a0-8520-813063f597a9" providerId="ADAL" clId="{D6BA0A14-F888-4D09-917F-9E073CEEACE0}" dt="2025-04-12T09:20:46.888" v="1603"/>
        <pc:sldMkLst>
          <pc:docMk/>
          <pc:sldMk cId="1279527881" sldId="857"/>
        </pc:sldMkLst>
      </pc:sldChg>
      <pc:sldChg chg="delSp modSp add mod">
        <pc:chgData name="DE HOE Valérie" userId="99687371-30c4-47a0-8520-813063f597a9" providerId="ADAL" clId="{D6BA0A14-F888-4D09-917F-9E073CEEACE0}" dt="2025-04-12T09:21:11.344" v="1612" actId="1076"/>
        <pc:sldMkLst>
          <pc:docMk/>
          <pc:sldMk cId="2317269774" sldId="857"/>
        </pc:sldMkLst>
      </pc:sldChg>
      <pc:sldChg chg="add">
        <pc:chgData name="DE HOE Valérie" userId="99687371-30c4-47a0-8520-813063f597a9" providerId="ADAL" clId="{D6BA0A14-F888-4D09-917F-9E073CEEACE0}" dt="2025-04-12T09:21:40.192" v="1617"/>
        <pc:sldMkLst>
          <pc:docMk/>
          <pc:sldMk cId="56706351" sldId="858"/>
        </pc:sldMkLst>
      </pc:sldChg>
      <pc:sldChg chg="addSp delSp add del setBg delDesignElem">
        <pc:chgData name="DE HOE Valérie" userId="99687371-30c4-47a0-8520-813063f597a9" providerId="ADAL" clId="{D6BA0A14-F888-4D09-917F-9E073CEEACE0}" dt="2025-04-12T09:21:40.173" v="1616"/>
        <pc:sldMkLst>
          <pc:docMk/>
          <pc:sldMk cId="555908239" sldId="858"/>
        </pc:sldMkLst>
      </pc:sldChg>
      <pc:sldChg chg="modSp add mod">
        <pc:chgData name="DE HOE Valérie" userId="99687371-30c4-47a0-8520-813063f597a9" providerId="ADAL" clId="{D6BA0A14-F888-4D09-917F-9E073CEEACE0}" dt="2025-04-13T10:51:36.974" v="2050" actId="33553"/>
        <pc:sldMkLst>
          <pc:docMk/>
          <pc:sldMk cId="6474107" sldId="859"/>
        </pc:sldMkLst>
        <pc:spChg chg="mod">
          <ac:chgData name="DE HOE Valérie" userId="99687371-30c4-47a0-8520-813063f597a9" providerId="ADAL" clId="{D6BA0A14-F888-4D09-917F-9E073CEEACE0}" dt="2025-04-12T09:40:55.442" v="1683" actId="207"/>
          <ac:spMkLst>
            <pc:docMk/>
            <pc:sldMk cId="6474107" sldId="859"/>
            <ac:spMk id="2" creationId="{02402A28-2A56-4AF8-6C2E-851E92684830}"/>
          </ac:spMkLst>
        </pc:spChg>
        <pc:spChg chg="mod">
          <ac:chgData name="DE HOE Valérie" userId="99687371-30c4-47a0-8520-813063f597a9" providerId="ADAL" clId="{D6BA0A14-F888-4D09-917F-9E073CEEACE0}" dt="2025-04-13T10:51:36.974" v="2050" actId="33553"/>
          <ac:spMkLst>
            <pc:docMk/>
            <pc:sldMk cId="6474107" sldId="859"/>
            <ac:spMk id="3" creationId="{D06D6196-E942-0D57-5515-E20E56F6F5C8}"/>
          </ac:spMkLst>
        </pc:spChg>
      </pc:sldChg>
      <pc:sldChg chg="addSp delSp add del setBg delDesignElem">
        <pc:chgData name="DE HOE Valérie" userId="99687371-30c4-47a0-8520-813063f597a9" providerId="ADAL" clId="{D6BA0A14-F888-4D09-917F-9E073CEEACE0}" dt="2025-04-12T09:40:36.682" v="1680"/>
        <pc:sldMkLst>
          <pc:docMk/>
          <pc:sldMk cId="4046455082" sldId="859"/>
        </pc:sldMkLst>
      </pc:sldChg>
      <pc:sldChg chg="delSp modSp add del mod setBg delDesignElem">
        <pc:chgData name="DE HOE Valérie" userId="99687371-30c4-47a0-8520-813063f597a9" providerId="ADAL" clId="{D6BA0A14-F888-4D09-917F-9E073CEEACE0}" dt="2025-04-12T09:41:37.112" v="1692" actId="47"/>
        <pc:sldMkLst>
          <pc:docMk/>
          <pc:sldMk cId="3207568262" sldId="860"/>
        </pc:sldMkLst>
      </pc:sldChg>
      <pc:sldChg chg="modSp add mod">
        <pc:chgData name="DE HOE Valérie" userId="99687371-30c4-47a0-8520-813063f597a9" providerId="ADAL" clId="{D6BA0A14-F888-4D09-917F-9E073CEEACE0}" dt="2025-04-12T09:41:48.114" v="1694" actId="207"/>
        <pc:sldMkLst>
          <pc:docMk/>
          <pc:sldMk cId="1307709460" sldId="861"/>
        </pc:sldMkLst>
        <pc:spChg chg="mod">
          <ac:chgData name="DE HOE Valérie" userId="99687371-30c4-47a0-8520-813063f597a9" providerId="ADAL" clId="{D6BA0A14-F888-4D09-917F-9E073CEEACE0}" dt="2025-04-12T09:41:48.114" v="1694" actId="207"/>
          <ac:spMkLst>
            <pc:docMk/>
            <pc:sldMk cId="1307709460" sldId="861"/>
            <ac:spMk id="2" creationId="{0EA6BA26-0178-C570-AAD1-B0BFD8FBF8B0}"/>
          </ac:spMkLst>
        </pc:spChg>
      </pc:sldChg>
      <pc:sldChg chg="addSp delSp add del setBg delDesignElem">
        <pc:chgData name="DE HOE Valérie" userId="99687371-30c4-47a0-8520-813063f597a9" providerId="ADAL" clId="{D6BA0A14-F888-4D09-917F-9E073CEEACE0}" dt="2025-04-12T09:41:35.323" v="1690"/>
        <pc:sldMkLst>
          <pc:docMk/>
          <pc:sldMk cId="2108608762" sldId="861"/>
        </pc:sldMkLst>
      </pc:sldChg>
      <pc:sldChg chg="addSp delSp add del setBg delDesignElem">
        <pc:chgData name="DE HOE Valérie" userId="99687371-30c4-47a0-8520-813063f597a9" providerId="ADAL" clId="{D6BA0A14-F888-4D09-917F-9E073CEEACE0}" dt="2025-04-12T09:41:56.058" v="1697"/>
        <pc:sldMkLst>
          <pc:docMk/>
          <pc:sldMk cId="2814564392" sldId="862"/>
        </pc:sldMkLst>
      </pc:sldChg>
      <pc:sldChg chg="modSp add mod">
        <pc:chgData name="DE HOE Valérie" userId="99687371-30c4-47a0-8520-813063f597a9" providerId="ADAL" clId="{D6BA0A14-F888-4D09-917F-9E073CEEACE0}" dt="2025-04-12T09:42:08.237" v="1700" actId="207"/>
        <pc:sldMkLst>
          <pc:docMk/>
          <pc:sldMk cId="3226879411" sldId="862"/>
        </pc:sldMkLst>
        <pc:spChg chg="mod">
          <ac:chgData name="DE HOE Valérie" userId="99687371-30c4-47a0-8520-813063f597a9" providerId="ADAL" clId="{D6BA0A14-F888-4D09-917F-9E073CEEACE0}" dt="2025-04-12T09:42:08.237" v="1700" actId="207"/>
          <ac:spMkLst>
            <pc:docMk/>
            <pc:sldMk cId="3226879411" sldId="862"/>
            <ac:spMk id="2" creationId="{90E47F1D-50BC-CE58-8783-8BCCA92DE628}"/>
          </ac:spMkLst>
        </pc:spChg>
      </pc:sldChg>
      <pc:sldChg chg="del">
        <pc:chgData name="DE HOE Valérie" userId="99687371-30c4-47a0-8520-813063f597a9" providerId="ADAL" clId="{D6BA0A14-F888-4D09-917F-9E073CEEACE0}" dt="2025-04-13T09:50:54.279" v="1783" actId="47"/>
        <pc:sldMkLst>
          <pc:docMk/>
          <pc:sldMk cId="583071282" sldId="863"/>
        </pc:sldMkLst>
      </pc:sldChg>
      <pc:sldChg chg="addSp modSp mod">
        <pc:chgData name="DE HOE Valérie" userId="99687371-30c4-47a0-8520-813063f597a9" providerId="ADAL" clId="{D6BA0A14-F888-4D09-917F-9E073CEEACE0}" dt="2025-04-13T10:47:39.307" v="2009" actId="962"/>
        <pc:sldMkLst>
          <pc:docMk/>
          <pc:sldMk cId="3381342663" sldId="865"/>
        </pc:sldMkLst>
        <pc:spChg chg="add mod">
          <ac:chgData name="DE HOE Valérie" userId="99687371-30c4-47a0-8520-813063f597a9" providerId="ADAL" clId="{D6BA0A14-F888-4D09-917F-9E073CEEACE0}" dt="2025-04-13T09:54:09.790" v="1970" actId="1035"/>
          <ac:spMkLst>
            <pc:docMk/>
            <pc:sldMk cId="3381342663" sldId="865"/>
            <ac:spMk id="5" creationId="{9E81F0D6-0436-E3FA-F2EE-90747FCDFDC6}"/>
          </ac:spMkLst>
        </pc:spChg>
        <pc:picChg chg="add mod">
          <ac:chgData name="DE HOE Valérie" userId="99687371-30c4-47a0-8520-813063f597a9" providerId="ADAL" clId="{D6BA0A14-F888-4D09-917F-9E073CEEACE0}" dt="2025-04-13T10:45:59.817" v="1992" actId="962"/>
          <ac:picMkLst>
            <pc:docMk/>
            <pc:sldMk cId="3381342663" sldId="865"/>
            <ac:picMk id="2" creationId="{1607867B-A273-C8FF-0BC0-46A85518EA0D}"/>
          </ac:picMkLst>
        </pc:picChg>
        <pc:picChg chg="add mod">
          <ac:chgData name="DE HOE Valérie" userId="99687371-30c4-47a0-8520-813063f597a9" providerId="ADAL" clId="{D6BA0A14-F888-4D09-917F-9E073CEEACE0}" dt="2025-04-13T10:47:39.307" v="2009" actId="962"/>
          <ac:picMkLst>
            <pc:docMk/>
            <pc:sldMk cId="3381342663" sldId="865"/>
            <ac:picMk id="4" creationId="{CB84DEAB-3B98-7AC0-1184-39294FD3AB31}"/>
          </ac:picMkLst>
        </pc:picChg>
      </pc:sldChg>
      <pc:sldChg chg="add del">
        <pc:chgData name="DE HOE Valérie" userId="99687371-30c4-47a0-8520-813063f597a9" providerId="ADAL" clId="{D6BA0A14-F888-4D09-917F-9E073CEEACE0}" dt="2025-04-13T09:50:45.910" v="1780"/>
        <pc:sldMkLst>
          <pc:docMk/>
          <pc:sldMk cId="1426573390" sldId="866"/>
        </pc:sldMkLst>
      </pc:sldChg>
      <pc:sldChg chg="add del">
        <pc:chgData name="DE HOE Valérie" userId="99687371-30c4-47a0-8520-813063f597a9" providerId="ADAL" clId="{D6BA0A14-F888-4D09-917F-9E073CEEACE0}" dt="2025-04-13T09:51:25.112" v="1785"/>
        <pc:sldMkLst>
          <pc:docMk/>
          <pc:sldMk cId="1859216344" sldId="866"/>
        </pc:sldMkLst>
      </pc:sldChg>
      <pc:sldMasterChg chg="del delSldLayout">
        <pc:chgData name="DE HOE Valérie" userId="99687371-30c4-47a0-8520-813063f597a9" providerId="ADAL" clId="{D6BA0A14-F888-4D09-917F-9E073CEEACE0}" dt="2025-04-12T08:48:34.093" v="786" actId="47"/>
        <pc:sldMasterMkLst>
          <pc:docMk/>
          <pc:sldMasterMk cId="1461206176" sldId="2147483696"/>
        </pc:sldMasterMkLst>
        <pc:sldLayoutChg chg="del">
          <pc:chgData name="DE HOE Valérie" userId="99687371-30c4-47a0-8520-813063f597a9" providerId="ADAL" clId="{D6BA0A14-F888-4D09-917F-9E073CEEACE0}" dt="2025-04-12T08:48:34.093" v="786" actId="47"/>
          <pc:sldLayoutMkLst>
            <pc:docMk/>
            <pc:sldMasterMk cId="1461206176" sldId="2147483696"/>
            <pc:sldLayoutMk cId="3358822085" sldId="2147483697"/>
          </pc:sldLayoutMkLst>
        </pc:sldLayoutChg>
        <pc:sldLayoutChg chg="del">
          <pc:chgData name="DE HOE Valérie" userId="99687371-30c4-47a0-8520-813063f597a9" providerId="ADAL" clId="{D6BA0A14-F888-4D09-917F-9E073CEEACE0}" dt="2025-04-12T08:48:34.093" v="786" actId="47"/>
          <pc:sldLayoutMkLst>
            <pc:docMk/>
            <pc:sldMasterMk cId="1461206176" sldId="2147483696"/>
            <pc:sldLayoutMk cId="4073100017" sldId="2147483698"/>
          </pc:sldLayoutMkLst>
        </pc:sldLayoutChg>
        <pc:sldLayoutChg chg="del">
          <pc:chgData name="DE HOE Valérie" userId="99687371-30c4-47a0-8520-813063f597a9" providerId="ADAL" clId="{D6BA0A14-F888-4D09-917F-9E073CEEACE0}" dt="2025-04-12T08:48:34.093" v="786" actId="47"/>
          <pc:sldLayoutMkLst>
            <pc:docMk/>
            <pc:sldMasterMk cId="1461206176" sldId="2147483696"/>
            <pc:sldLayoutMk cId="2070298550" sldId="2147483699"/>
          </pc:sldLayoutMkLst>
        </pc:sldLayoutChg>
        <pc:sldLayoutChg chg="del">
          <pc:chgData name="DE HOE Valérie" userId="99687371-30c4-47a0-8520-813063f597a9" providerId="ADAL" clId="{D6BA0A14-F888-4D09-917F-9E073CEEACE0}" dt="2025-04-12T08:48:34.093" v="786" actId="47"/>
          <pc:sldLayoutMkLst>
            <pc:docMk/>
            <pc:sldMasterMk cId="1461206176" sldId="2147483696"/>
            <pc:sldLayoutMk cId="2896549445" sldId="2147483700"/>
          </pc:sldLayoutMkLst>
        </pc:sldLayoutChg>
        <pc:sldLayoutChg chg="del">
          <pc:chgData name="DE HOE Valérie" userId="99687371-30c4-47a0-8520-813063f597a9" providerId="ADAL" clId="{D6BA0A14-F888-4D09-917F-9E073CEEACE0}" dt="2025-04-12T08:48:34.093" v="786" actId="47"/>
          <pc:sldLayoutMkLst>
            <pc:docMk/>
            <pc:sldMasterMk cId="1461206176" sldId="2147483696"/>
            <pc:sldLayoutMk cId="3364049141" sldId="2147483701"/>
          </pc:sldLayoutMkLst>
        </pc:sldLayoutChg>
        <pc:sldLayoutChg chg="del">
          <pc:chgData name="DE HOE Valérie" userId="99687371-30c4-47a0-8520-813063f597a9" providerId="ADAL" clId="{D6BA0A14-F888-4D09-917F-9E073CEEACE0}" dt="2025-04-12T08:48:34.093" v="786" actId="47"/>
          <pc:sldLayoutMkLst>
            <pc:docMk/>
            <pc:sldMasterMk cId="1461206176" sldId="2147483696"/>
            <pc:sldLayoutMk cId="1137489084" sldId="2147483702"/>
          </pc:sldLayoutMkLst>
        </pc:sldLayoutChg>
        <pc:sldLayoutChg chg="del">
          <pc:chgData name="DE HOE Valérie" userId="99687371-30c4-47a0-8520-813063f597a9" providerId="ADAL" clId="{D6BA0A14-F888-4D09-917F-9E073CEEACE0}" dt="2025-04-12T08:48:34.093" v="786" actId="47"/>
          <pc:sldLayoutMkLst>
            <pc:docMk/>
            <pc:sldMasterMk cId="1461206176" sldId="2147483696"/>
            <pc:sldLayoutMk cId="2379913151" sldId="2147483703"/>
          </pc:sldLayoutMkLst>
        </pc:sldLayoutChg>
        <pc:sldLayoutChg chg="del">
          <pc:chgData name="DE HOE Valérie" userId="99687371-30c4-47a0-8520-813063f597a9" providerId="ADAL" clId="{D6BA0A14-F888-4D09-917F-9E073CEEACE0}" dt="2025-04-12T08:48:34.093" v="786" actId="47"/>
          <pc:sldLayoutMkLst>
            <pc:docMk/>
            <pc:sldMasterMk cId="1461206176" sldId="2147483696"/>
            <pc:sldLayoutMk cId="486894016" sldId="2147483704"/>
          </pc:sldLayoutMkLst>
        </pc:sldLayoutChg>
        <pc:sldLayoutChg chg="del">
          <pc:chgData name="DE HOE Valérie" userId="99687371-30c4-47a0-8520-813063f597a9" providerId="ADAL" clId="{D6BA0A14-F888-4D09-917F-9E073CEEACE0}" dt="2025-04-12T08:48:34.093" v="786" actId="47"/>
          <pc:sldLayoutMkLst>
            <pc:docMk/>
            <pc:sldMasterMk cId="1461206176" sldId="2147483696"/>
            <pc:sldLayoutMk cId="714300019" sldId="2147483705"/>
          </pc:sldLayoutMkLst>
        </pc:sldLayoutChg>
        <pc:sldLayoutChg chg="del">
          <pc:chgData name="DE HOE Valérie" userId="99687371-30c4-47a0-8520-813063f597a9" providerId="ADAL" clId="{D6BA0A14-F888-4D09-917F-9E073CEEACE0}" dt="2025-04-12T08:48:34.093" v="786" actId="47"/>
          <pc:sldLayoutMkLst>
            <pc:docMk/>
            <pc:sldMasterMk cId="1461206176" sldId="2147483696"/>
            <pc:sldLayoutMk cId="1728381225" sldId="2147483706"/>
          </pc:sldLayoutMkLst>
        </pc:sldLayoutChg>
        <pc:sldLayoutChg chg="del">
          <pc:chgData name="DE HOE Valérie" userId="99687371-30c4-47a0-8520-813063f597a9" providerId="ADAL" clId="{D6BA0A14-F888-4D09-917F-9E073CEEACE0}" dt="2025-04-12T08:48:34.093" v="786" actId="47"/>
          <pc:sldLayoutMkLst>
            <pc:docMk/>
            <pc:sldMasterMk cId="1461206176" sldId="2147483696"/>
            <pc:sldLayoutMk cId="178677658" sldId="2147483707"/>
          </pc:sldLayoutMkLst>
        </pc:sldLayoutChg>
      </pc:sldMasterChg>
    </pc:docChg>
  </pc:docChgLst>
  <pc:docChgLst>
    <pc:chgData name="DE HOE Valérie" userId="99687371-30c4-47a0-8520-813063f597a9" providerId="ADAL" clId="{C8563742-0E78-4BF9-9816-784E9EE059BE}"/>
    <pc:docChg chg="modSld">
      <pc:chgData name="DE HOE Valérie" userId="99687371-30c4-47a0-8520-813063f597a9" providerId="ADAL" clId="{C8563742-0E78-4BF9-9816-784E9EE059BE}" dt="2025-04-16T09:38:26.441" v="8" actId="208"/>
      <pc:docMkLst>
        <pc:docMk/>
      </pc:docMkLst>
      <pc:sldChg chg="modSp mod">
        <pc:chgData name="DE HOE Valérie" userId="99687371-30c4-47a0-8520-813063f597a9" providerId="ADAL" clId="{C8563742-0E78-4BF9-9816-784E9EE059BE}" dt="2025-04-16T09:36:58.666" v="4" actId="207"/>
        <pc:sldMkLst>
          <pc:docMk/>
          <pc:sldMk cId="3815206981" sldId="843"/>
        </pc:sldMkLst>
        <pc:spChg chg="mod">
          <ac:chgData name="DE HOE Valérie" userId="99687371-30c4-47a0-8520-813063f597a9" providerId="ADAL" clId="{C8563742-0E78-4BF9-9816-784E9EE059BE}" dt="2025-04-16T09:36:58.666" v="4" actId="207"/>
          <ac:spMkLst>
            <pc:docMk/>
            <pc:sldMk cId="3815206981" sldId="843"/>
            <ac:spMk id="6" creationId="{0E55AB46-9556-387C-A571-1A32655C3623}"/>
          </ac:spMkLst>
        </pc:spChg>
        <pc:graphicFrameChg chg="mod">
          <ac:chgData name="DE HOE Valérie" userId="99687371-30c4-47a0-8520-813063f597a9" providerId="ADAL" clId="{C8563742-0E78-4BF9-9816-784E9EE059BE}" dt="2025-04-16T09:36:50.380" v="3" actId="207"/>
          <ac:graphicFrameMkLst>
            <pc:docMk/>
            <pc:sldMk cId="3815206981" sldId="843"/>
            <ac:graphicFrameMk id="4" creationId="{B4F8BFED-CBC0-925B-6A06-DB5B4A39A329}"/>
          </ac:graphicFrameMkLst>
        </pc:graphicFrameChg>
      </pc:sldChg>
      <pc:sldChg chg="modSp mod">
        <pc:chgData name="DE HOE Valérie" userId="99687371-30c4-47a0-8520-813063f597a9" providerId="ADAL" clId="{C8563742-0E78-4BF9-9816-784E9EE059BE}" dt="2025-04-16T09:38:26.441" v="8" actId="208"/>
        <pc:sldMkLst>
          <pc:docMk/>
          <pc:sldMk cId="56176071" sldId="844"/>
        </pc:sldMkLst>
        <pc:spChg chg="mod">
          <ac:chgData name="DE HOE Valérie" userId="99687371-30c4-47a0-8520-813063f597a9" providerId="ADAL" clId="{C8563742-0E78-4BF9-9816-784E9EE059BE}" dt="2025-04-16T09:38:26.441" v="8" actId="208"/>
          <ac:spMkLst>
            <pc:docMk/>
            <pc:sldMk cId="56176071" sldId="844"/>
            <ac:spMk id="12" creationId="{7B9D3A42-7919-4221-CD74-D513F30CCD1B}"/>
          </ac:spMkLst>
        </pc:spChg>
      </pc:sldChg>
    </pc:docChg>
  </pc:docChgLst>
  <pc:docChgLst>
    <pc:chgData name="DONDEYNE Stéphanie" userId="83acb17d-73ae-4739-b20d-967f439e2a17" providerId="ADAL" clId="{5FC22A8F-C9A4-47D6-B55D-511CCC513B90}"/>
    <pc:docChg chg="undo custSel addSld delSld modSld sldOrd modMainMaster">
      <pc:chgData name="DONDEYNE Stéphanie" userId="83acb17d-73ae-4739-b20d-967f439e2a17" providerId="ADAL" clId="{5FC22A8F-C9A4-47D6-B55D-511CCC513B90}" dt="2025-04-11T15:25:48.553" v="1783" actId="255"/>
      <pc:docMkLst>
        <pc:docMk/>
      </pc:docMkLst>
      <pc:sldChg chg="addSp modSp mod setBg">
        <pc:chgData name="DONDEYNE Stéphanie" userId="83acb17d-73ae-4739-b20d-967f439e2a17" providerId="ADAL" clId="{5FC22A8F-C9A4-47D6-B55D-511CCC513B90}" dt="2025-04-11T13:40:56.959" v="1781" actId="962"/>
        <pc:sldMkLst>
          <pc:docMk/>
          <pc:sldMk cId="3080474111" sldId="256"/>
        </pc:sldMkLst>
        <pc:spChg chg="mod">
          <ac:chgData name="DONDEYNE Stéphanie" userId="83acb17d-73ae-4739-b20d-967f439e2a17" providerId="ADAL" clId="{5FC22A8F-C9A4-47D6-B55D-511CCC513B90}" dt="2025-04-09T11:43:46.047" v="4" actId="26606"/>
          <ac:spMkLst>
            <pc:docMk/>
            <pc:sldMk cId="3080474111" sldId="256"/>
            <ac:spMk id="3" creationId="{4462993D-B7CD-14F1-8C03-1BCE8279E18F}"/>
          </ac:spMkLst>
        </pc:spChg>
        <pc:spChg chg="mod">
          <ac:chgData name="DONDEYNE Stéphanie" userId="83acb17d-73ae-4739-b20d-967f439e2a17" providerId="ADAL" clId="{5FC22A8F-C9A4-47D6-B55D-511CCC513B90}" dt="2025-04-09T11:43:46.047" v="4" actId="26606"/>
          <ac:spMkLst>
            <pc:docMk/>
            <pc:sldMk cId="3080474111" sldId="256"/>
            <ac:spMk id="6" creationId="{BAAB9A30-322B-88A3-809D-D251232B0484}"/>
          </ac:spMkLst>
        </pc:spChg>
        <pc:spChg chg="add">
          <ac:chgData name="DONDEYNE Stéphanie" userId="83acb17d-73ae-4739-b20d-967f439e2a17" providerId="ADAL" clId="{5FC22A8F-C9A4-47D6-B55D-511CCC513B90}" dt="2025-04-09T11:43:46.047" v="4" actId="26606"/>
          <ac:spMkLst>
            <pc:docMk/>
            <pc:sldMk cId="3080474111" sldId="256"/>
            <ac:spMk id="15" creationId="{0DF0987A-4AA9-4EAA-8555-56CA2AC5FD3A}"/>
          </ac:spMkLst>
        </pc:spChg>
        <pc:spChg chg="add">
          <ac:chgData name="DONDEYNE Stéphanie" userId="83acb17d-73ae-4739-b20d-967f439e2a17" providerId="ADAL" clId="{5FC22A8F-C9A4-47D6-B55D-511CCC513B90}" dt="2025-04-09T11:43:46.047" v="4" actId="26606"/>
          <ac:spMkLst>
            <pc:docMk/>
            <pc:sldMk cId="3080474111" sldId="256"/>
            <ac:spMk id="19" creationId="{5AB13834-0417-4942-A0C7-09925A754D54}"/>
          </ac:spMkLst>
        </pc:spChg>
        <pc:picChg chg="mod ord">
          <ac:chgData name="DONDEYNE Stéphanie" userId="83acb17d-73ae-4739-b20d-967f439e2a17" providerId="ADAL" clId="{5FC22A8F-C9A4-47D6-B55D-511CCC513B90}" dt="2025-04-09T11:44:07.074" v="6" actId="962"/>
          <ac:picMkLst>
            <pc:docMk/>
            <pc:sldMk cId="3080474111" sldId="256"/>
            <ac:picMk id="7" creationId="{839361DF-B06F-F35E-EC80-19DDF6B475FC}"/>
          </ac:picMkLst>
        </pc:picChg>
        <pc:picChg chg="mod">
          <ac:chgData name="DONDEYNE Stéphanie" userId="83acb17d-73ae-4739-b20d-967f439e2a17" providerId="ADAL" clId="{5FC22A8F-C9A4-47D6-B55D-511CCC513B90}" dt="2025-04-11T13:40:56.959" v="1781" actId="962"/>
          <ac:picMkLst>
            <pc:docMk/>
            <pc:sldMk cId="3080474111" sldId="256"/>
            <ac:picMk id="9" creationId="{165BBC4A-C4C7-EB6A-52ED-20E83F13EB2A}"/>
          </ac:picMkLst>
        </pc:picChg>
        <pc:picChg chg="mod">
          <ac:chgData name="DONDEYNE Stéphanie" userId="83acb17d-73ae-4739-b20d-967f439e2a17" providerId="ADAL" clId="{5FC22A8F-C9A4-47D6-B55D-511CCC513B90}" dt="2025-04-09T11:44:01.238" v="5" actId="962"/>
          <ac:picMkLst>
            <pc:docMk/>
            <pc:sldMk cId="3080474111" sldId="256"/>
            <ac:picMk id="10" creationId="{3013F22D-27A5-B614-A13C-529CB47C94B0}"/>
          </ac:picMkLst>
        </pc:picChg>
        <pc:picChg chg="add">
          <ac:chgData name="DONDEYNE Stéphanie" userId="83acb17d-73ae-4739-b20d-967f439e2a17" providerId="ADAL" clId="{5FC22A8F-C9A4-47D6-B55D-511CCC513B90}" dt="2025-04-09T11:43:46.047" v="4" actId="26606"/>
          <ac:picMkLst>
            <pc:docMk/>
            <pc:sldMk cId="3080474111" sldId="256"/>
            <ac:picMk id="17" creationId="{162D4572-9A7D-4F5C-8592-71CEDD98A2E7}"/>
          </ac:picMkLst>
        </pc:picChg>
      </pc:sldChg>
      <pc:sldChg chg="modSp mod">
        <pc:chgData name="DONDEYNE Stéphanie" userId="83acb17d-73ae-4739-b20d-967f439e2a17" providerId="ADAL" clId="{5FC22A8F-C9A4-47D6-B55D-511CCC513B90}" dt="2025-04-09T12:03:43.611" v="216" actId="1076"/>
        <pc:sldMkLst>
          <pc:docMk/>
          <pc:sldMk cId="1753154010" sldId="257"/>
        </pc:sldMkLst>
      </pc:sldChg>
      <pc:sldChg chg="modSp mod modShow">
        <pc:chgData name="DONDEYNE Stéphanie" userId="83acb17d-73ae-4739-b20d-967f439e2a17" providerId="ADAL" clId="{5FC22A8F-C9A4-47D6-B55D-511CCC513B90}" dt="2025-04-09T13:44:03.819" v="1281" actId="729"/>
        <pc:sldMkLst>
          <pc:docMk/>
          <pc:sldMk cId="554630414" sldId="259"/>
        </pc:sldMkLst>
      </pc:sldChg>
      <pc:sldChg chg="modSp">
        <pc:chgData name="DONDEYNE Stéphanie" userId="83acb17d-73ae-4739-b20d-967f439e2a17" providerId="ADAL" clId="{5FC22A8F-C9A4-47D6-B55D-511CCC513B90}" dt="2025-04-09T11:43:39.225" v="1"/>
        <pc:sldMkLst>
          <pc:docMk/>
          <pc:sldMk cId="1214792167" sldId="264"/>
        </pc:sldMkLst>
      </pc:sldChg>
      <pc:sldChg chg="modSp">
        <pc:chgData name="DONDEYNE Stéphanie" userId="83acb17d-73ae-4739-b20d-967f439e2a17" providerId="ADAL" clId="{5FC22A8F-C9A4-47D6-B55D-511CCC513B90}" dt="2025-04-09T11:43:39.225" v="1"/>
        <pc:sldMkLst>
          <pc:docMk/>
          <pc:sldMk cId="56190408" sldId="265"/>
        </pc:sldMkLst>
      </pc:sldChg>
      <pc:sldChg chg="modSp">
        <pc:chgData name="DONDEYNE Stéphanie" userId="83acb17d-73ae-4739-b20d-967f439e2a17" providerId="ADAL" clId="{5FC22A8F-C9A4-47D6-B55D-511CCC513B90}" dt="2025-04-09T11:43:39.225" v="1"/>
        <pc:sldMkLst>
          <pc:docMk/>
          <pc:sldMk cId="754748168" sldId="346"/>
        </pc:sldMkLst>
        <pc:spChg chg="mod">
          <ac:chgData name="DONDEYNE Stéphanie" userId="83acb17d-73ae-4739-b20d-967f439e2a17" providerId="ADAL" clId="{5FC22A8F-C9A4-47D6-B55D-511CCC513B90}" dt="2025-04-09T11:43:39.225" v="1"/>
          <ac:spMkLst>
            <pc:docMk/>
            <pc:sldMk cId="754748168" sldId="346"/>
            <ac:spMk id="2" creationId="{138736A9-6361-40D6-A236-8673D3C5DA47}"/>
          </ac:spMkLst>
        </pc:spChg>
        <pc:spChg chg="mod">
          <ac:chgData name="DONDEYNE Stéphanie" userId="83acb17d-73ae-4739-b20d-967f439e2a17" providerId="ADAL" clId="{5FC22A8F-C9A4-47D6-B55D-511CCC513B90}" dt="2025-04-09T11:43:39.225" v="1"/>
          <ac:spMkLst>
            <pc:docMk/>
            <pc:sldMk cId="754748168" sldId="346"/>
            <ac:spMk id="3" creationId="{835B9AE5-4EBC-4228-A8A1-0F5C7E26542A}"/>
          </ac:spMkLst>
        </pc:spChg>
      </pc:sldChg>
      <pc:sldChg chg="modSp">
        <pc:chgData name="DONDEYNE Stéphanie" userId="83acb17d-73ae-4739-b20d-967f439e2a17" providerId="ADAL" clId="{5FC22A8F-C9A4-47D6-B55D-511CCC513B90}" dt="2025-04-09T11:43:39.225" v="1"/>
        <pc:sldMkLst>
          <pc:docMk/>
          <pc:sldMk cId="825828212" sldId="364"/>
        </pc:sldMkLst>
      </pc:sldChg>
      <pc:sldChg chg="addSp delSp modSp mod ord">
        <pc:chgData name="DONDEYNE Stéphanie" userId="83acb17d-73ae-4739-b20d-967f439e2a17" providerId="ADAL" clId="{5FC22A8F-C9A4-47D6-B55D-511CCC513B90}" dt="2025-04-09T13:28:42.126" v="996" actId="12"/>
        <pc:sldMkLst>
          <pc:docMk/>
          <pc:sldMk cId="2228843516" sldId="406"/>
        </pc:sldMkLst>
        <pc:spChg chg="mod">
          <ac:chgData name="DONDEYNE Stéphanie" userId="83acb17d-73ae-4739-b20d-967f439e2a17" providerId="ADAL" clId="{5FC22A8F-C9A4-47D6-B55D-511CCC513B90}" dt="2025-04-09T12:31:19.457" v="616" actId="20577"/>
          <ac:spMkLst>
            <pc:docMk/>
            <pc:sldMk cId="2228843516" sldId="406"/>
            <ac:spMk id="2" creationId="{B41FC19D-BF8C-82AC-E713-D5AA6E043F0E}"/>
          </ac:spMkLst>
        </pc:spChg>
        <pc:spChg chg="mod">
          <ac:chgData name="DONDEYNE Stéphanie" userId="83acb17d-73ae-4739-b20d-967f439e2a17" providerId="ADAL" clId="{5FC22A8F-C9A4-47D6-B55D-511CCC513B90}" dt="2025-04-09T12:22:07.093" v="603" actId="962"/>
          <ac:spMkLst>
            <pc:docMk/>
            <pc:sldMk cId="2228843516" sldId="406"/>
            <ac:spMk id="3" creationId="{3E9B2D23-4045-F74E-B19F-06D36986533E}"/>
          </ac:spMkLst>
        </pc:spChg>
        <pc:spChg chg="add mod">
          <ac:chgData name="DONDEYNE Stéphanie" userId="83acb17d-73ae-4739-b20d-967f439e2a17" providerId="ADAL" clId="{5FC22A8F-C9A4-47D6-B55D-511CCC513B90}" dt="2025-04-09T13:28:29.399" v="994" actId="1076"/>
          <ac:spMkLst>
            <pc:docMk/>
            <pc:sldMk cId="2228843516" sldId="406"/>
            <ac:spMk id="4" creationId="{C7F7C699-783B-0873-F9D0-FB4F373A8DD8}"/>
          </ac:spMkLst>
        </pc:spChg>
        <pc:spChg chg="mod">
          <ac:chgData name="DONDEYNE Stéphanie" userId="83acb17d-73ae-4739-b20d-967f439e2a17" providerId="ADAL" clId="{5FC22A8F-C9A4-47D6-B55D-511CCC513B90}" dt="2025-04-09T12:01:56.279" v="200" actId="962"/>
          <ac:spMkLst>
            <pc:docMk/>
            <pc:sldMk cId="2228843516" sldId="406"/>
            <ac:spMk id="7" creationId="{2E30AD2F-D0A1-6C43-A06F-87EF8F6688B4}"/>
          </ac:spMkLst>
        </pc:spChg>
        <pc:spChg chg="mod">
          <ac:chgData name="DONDEYNE Stéphanie" userId="83acb17d-73ae-4739-b20d-967f439e2a17" providerId="ADAL" clId="{5FC22A8F-C9A4-47D6-B55D-511CCC513B90}" dt="2025-04-09T12:22:07.093" v="603" actId="962"/>
          <ac:spMkLst>
            <pc:docMk/>
            <pc:sldMk cId="2228843516" sldId="406"/>
            <ac:spMk id="15" creationId="{7B3B89E0-3A5F-8FE5-2CA6-492986F7E190}"/>
          </ac:spMkLst>
        </pc:spChg>
        <pc:spChg chg="mod">
          <ac:chgData name="DONDEYNE Stéphanie" userId="83acb17d-73ae-4739-b20d-967f439e2a17" providerId="ADAL" clId="{5FC22A8F-C9A4-47D6-B55D-511CCC513B90}" dt="2025-04-09T12:22:07.093" v="603" actId="962"/>
          <ac:spMkLst>
            <pc:docMk/>
            <pc:sldMk cId="2228843516" sldId="406"/>
            <ac:spMk id="16" creationId="{5B804935-BBA7-BC6B-95FF-F46D1FCF16AD}"/>
          </ac:spMkLst>
        </pc:spChg>
        <pc:spChg chg="add mod">
          <ac:chgData name="DONDEYNE Stéphanie" userId="83acb17d-73ae-4739-b20d-967f439e2a17" providerId="ADAL" clId="{5FC22A8F-C9A4-47D6-B55D-511CCC513B90}" dt="2025-04-09T12:42:49.663" v="741" actId="1076"/>
          <ac:spMkLst>
            <pc:docMk/>
            <pc:sldMk cId="2228843516" sldId="406"/>
            <ac:spMk id="19" creationId="{B90783AE-7170-8C70-4E59-99AC1ECAECEA}"/>
          </ac:spMkLst>
        </pc:spChg>
        <pc:spChg chg="mod">
          <ac:chgData name="DONDEYNE Stéphanie" userId="83acb17d-73ae-4739-b20d-967f439e2a17" providerId="ADAL" clId="{5FC22A8F-C9A4-47D6-B55D-511CCC513B90}" dt="2025-04-09T12:22:07.093" v="603" actId="962"/>
          <ac:spMkLst>
            <pc:docMk/>
            <pc:sldMk cId="2228843516" sldId="406"/>
            <ac:spMk id="22" creationId="{E48ECA17-A6EB-F740-88C7-5C8186AAF959}"/>
          </ac:spMkLst>
        </pc:spChg>
        <pc:spChg chg="mod">
          <ac:chgData name="DONDEYNE Stéphanie" userId="83acb17d-73ae-4739-b20d-967f439e2a17" providerId="ADAL" clId="{5FC22A8F-C9A4-47D6-B55D-511CCC513B90}" dt="2025-04-09T12:22:07.093" v="603" actId="962"/>
          <ac:spMkLst>
            <pc:docMk/>
            <pc:sldMk cId="2228843516" sldId="406"/>
            <ac:spMk id="23" creationId="{027005FF-F360-7F23-9B23-00EB1D671703}"/>
          </ac:spMkLst>
        </pc:spChg>
        <pc:spChg chg="mod">
          <ac:chgData name="DONDEYNE Stéphanie" userId="83acb17d-73ae-4739-b20d-967f439e2a17" providerId="ADAL" clId="{5FC22A8F-C9A4-47D6-B55D-511CCC513B90}" dt="2025-04-09T12:22:07.093" v="603" actId="962"/>
          <ac:spMkLst>
            <pc:docMk/>
            <pc:sldMk cId="2228843516" sldId="406"/>
            <ac:spMk id="26" creationId="{30FE6DC9-9B45-BE40-AD13-5D953DB2F962}"/>
          </ac:spMkLst>
        </pc:spChg>
        <pc:spChg chg="mod">
          <ac:chgData name="DONDEYNE Stéphanie" userId="83acb17d-73ae-4739-b20d-967f439e2a17" providerId="ADAL" clId="{5FC22A8F-C9A4-47D6-B55D-511CCC513B90}" dt="2025-04-09T12:31:58.581" v="623" actId="20577"/>
          <ac:spMkLst>
            <pc:docMk/>
            <pc:sldMk cId="2228843516" sldId="406"/>
            <ac:spMk id="36" creationId="{82278F5B-8476-7344-B152-3D3F84BD283B}"/>
          </ac:spMkLst>
        </pc:spChg>
        <pc:spChg chg="mod">
          <ac:chgData name="DONDEYNE Stéphanie" userId="83acb17d-73ae-4739-b20d-967f439e2a17" providerId="ADAL" clId="{5FC22A8F-C9A4-47D6-B55D-511CCC513B90}" dt="2025-04-09T12:42:56.416" v="742" actId="1076"/>
          <ac:spMkLst>
            <pc:docMk/>
            <pc:sldMk cId="2228843516" sldId="406"/>
            <ac:spMk id="41" creationId="{3FD5CE03-49DC-46CF-9121-1A387E3EBCC5}"/>
          </ac:spMkLst>
        </pc:spChg>
        <pc:spChg chg="mod">
          <ac:chgData name="DONDEYNE Stéphanie" userId="83acb17d-73ae-4739-b20d-967f439e2a17" providerId="ADAL" clId="{5FC22A8F-C9A4-47D6-B55D-511CCC513B90}" dt="2025-04-09T12:43:05.425" v="744" actId="1076"/>
          <ac:spMkLst>
            <pc:docMk/>
            <pc:sldMk cId="2228843516" sldId="406"/>
            <ac:spMk id="43" creationId="{6FF0FF33-B2CC-D5E0-D845-A7CE6B1FFE68}"/>
          </ac:spMkLst>
        </pc:spChg>
        <pc:spChg chg="mod">
          <ac:chgData name="DONDEYNE Stéphanie" userId="83acb17d-73ae-4739-b20d-967f439e2a17" providerId="ADAL" clId="{5FC22A8F-C9A4-47D6-B55D-511CCC513B90}" dt="2025-04-09T12:42:49.663" v="741" actId="1076"/>
          <ac:spMkLst>
            <pc:docMk/>
            <pc:sldMk cId="2228843516" sldId="406"/>
            <ac:spMk id="44" creationId="{91CC3253-85D9-49F3-8082-A7089425124B}"/>
          </ac:spMkLst>
        </pc:spChg>
        <pc:spChg chg="mod">
          <ac:chgData name="DONDEYNE Stéphanie" userId="83acb17d-73ae-4739-b20d-967f439e2a17" providerId="ADAL" clId="{5FC22A8F-C9A4-47D6-B55D-511CCC513B90}" dt="2025-04-09T13:28:42.126" v="996" actId="12"/>
          <ac:spMkLst>
            <pc:docMk/>
            <pc:sldMk cId="2228843516" sldId="406"/>
            <ac:spMk id="49" creationId="{D38E3340-AAE6-7694-6885-82CED03DF29B}"/>
          </ac:spMkLst>
        </pc:spChg>
        <pc:spChg chg="mod">
          <ac:chgData name="DONDEYNE Stéphanie" userId="83acb17d-73ae-4739-b20d-967f439e2a17" providerId="ADAL" clId="{5FC22A8F-C9A4-47D6-B55D-511CCC513B90}" dt="2025-04-09T12:22:07.093" v="603" actId="962"/>
          <ac:spMkLst>
            <pc:docMk/>
            <pc:sldMk cId="2228843516" sldId="406"/>
            <ac:spMk id="50" creationId="{C148E69B-56ED-B97C-2E55-69D5ED1F1700}"/>
          </ac:spMkLst>
        </pc:spChg>
        <pc:spChg chg="mod">
          <ac:chgData name="DONDEYNE Stéphanie" userId="83acb17d-73ae-4739-b20d-967f439e2a17" providerId="ADAL" clId="{5FC22A8F-C9A4-47D6-B55D-511CCC513B90}" dt="2025-04-09T12:22:07.093" v="603" actId="962"/>
          <ac:spMkLst>
            <pc:docMk/>
            <pc:sldMk cId="2228843516" sldId="406"/>
            <ac:spMk id="51" creationId="{CA29536C-2D9C-B523-3AF2-03E57E95E60A}"/>
          </ac:spMkLst>
        </pc:spChg>
        <pc:picChg chg="mod">
          <ac:chgData name="DONDEYNE Stéphanie" userId="83acb17d-73ae-4739-b20d-967f439e2a17" providerId="ADAL" clId="{5FC22A8F-C9A4-47D6-B55D-511CCC513B90}" dt="2025-04-09T12:43:00.569" v="743" actId="1076"/>
          <ac:picMkLst>
            <pc:docMk/>
            <pc:sldMk cId="2228843516" sldId="406"/>
            <ac:picMk id="42" creationId="{C12DF933-7581-28CD-9A8B-78E92643CAE3}"/>
          </ac:picMkLst>
        </pc:picChg>
        <pc:picChg chg="mod">
          <ac:chgData name="DONDEYNE Stéphanie" userId="83acb17d-73ae-4739-b20d-967f439e2a17" providerId="ADAL" clId="{5FC22A8F-C9A4-47D6-B55D-511CCC513B90}" dt="2025-04-09T12:42:49.663" v="741" actId="1076"/>
          <ac:picMkLst>
            <pc:docMk/>
            <pc:sldMk cId="2228843516" sldId="406"/>
            <ac:picMk id="1026" creationId="{0AD3130D-8EDA-834E-5FC3-F1A2B3697388}"/>
          </ac:picMkLst>
        </pc:picChg>
        <pc:cxnChg chg="mod">
          <ac:chgData name="DONDEYNE Stéphanie" userId="83acb17d-73ae-4739-b20d-967f439e2a17" providerId="ADAL" clId="{5FC22A8F-C9A4-47D6-B55D-511CCC513B90}" dt="2025-04-09T12:17:30.615" v="583" actId="14100"/>
          <ac:cxnSpMkLst>
            <pc:docMk/>
            <pc:sldMk cId="2228843516" sldId="406"/>
            <ac:cxnSpMk id="6" creationId="{E8163D38-CEC2-6E4A-9C83-861AC7025FB8}"/>
          </ac:cxnSpMkLst>
        </pc:cxnChg>
        <pc:cxnChg chg="mod">
          <ac:chgData name="DONDEYNE Stéphanie" userId="83acb17d-73ae-4739-b20d-967f439e2a17" providerId="ADAL" clId="{5FC22A8F-C9A4-47D6-B55D-511CCC513B90}" dt="2025-04-09T12:17:50.945" v="586" actId="14100"/>
          <ac:cxnSpMkLst>
            <pc:docMk/>
            <pc:sldMk cId="2228843516" sldId="406"/>
            <ac:cxnSpMk id="24" creationId="{36F8D6F7-35DD-3D48-8BBB-DB9B1552AFB3}"/>
          </ac:cxnSpMkLst>
        </pc:cxnChg>
        <pc:cxnChg chg="mod">
          <ac:chgData name="DONDEYNE Stéphanie" userId="83acb17d-73ae-4739-b20d-967f439e2a17" providerId="ADAL" clId="{5FC22A8F-C9A4-47D6-B55D-511CCC513B90}" dt="2025-04-09T12:17:37.081" v="584" actId="14100"/>
          <ac:cxnSpMkLst>
            <pc:docMk/>
            <pc:sldMk cId="2228843516" sldId="406"/>
            <ac:cxnSpMk id="53" creationId="{F3C7BFBA-B623-4A4A-BD15-DE477B667A96}"/>
          </ac:cxnSpMkLst>
        </pc:cxnChg>
        <pc:cxnChg chg="mod">
          <ac:chgData name="DONDEYNE Stéphanie" userId="83acb17d-73ae-4739-b20d-967f439e2a17" providerId="ADAL" clId="{5FC22A8F-C9A4-47D6-B55D-511CCC513B90}" dt="2025-04-09T12:17:44.924" v="585" actId="14100"/>
          <ac:cxnSpMkLst>
            <pc:docMk/>
            <pc:sldMk cId="2228843516" sldId="406"/>
            <ac:cxnSpMk id="56" creationId="{A949BBA7-93A2-64E7-8499-D41154230443}"/>
          </ac:cxnSpMkLst>
        </pc:cxnChg>
      </pc:sldChg>
      <pc:sldChg chg="modSp mod ord">
        <pc:chgData name="DONDEYNE Stéphanie" userId="83acb17d-73ae-4739-b20d-967f439e2a17" providerId="ADAL" clId="{5FC22A8F-C9A4-47D6-B55D-511CCC513B90}" dt="2025-04-09T14:02:32.007" v="1599" actId="20577"/>
        <pc:sldMkLst>
          <pc:docMk/>
          <pc:sldMk cId="2502868937" sldId="407"/>
        </pc:sldMkLst>
      </pc:sldChg>
      <pc:sldChg chg="modSp">
        <pc:chgData name="DONDEYNE Stéphanie" userId="83acb17d-73ae-4739-b20d-967f439e2a17" providerId="ADAL" clId="{5FC22A8F-C9A4-47D6-B55D-511CCC513B90}" dt="2025-04-09T11:43:39.225" v="1"/>
        <pc:sldMkLst>
          <pc:docMk/>
          <pc:sldMk cId="2727147388" sldId="408"/>
        </pc:sldMkLst>
      </pc:sldChg>
      <pc:sldChg chg="addSp delSp modSp add del mod ord">
        <pc:chgData name="DONDEYNE Stéphanie" userId="83acb17d-73ae-4739-b20d-967f439e2a17" providerId="ADAL" clId="{5FC22A8F-C9A4-47D6-B55D-511CCC513B90}" dt="2025-04-09T12:20:48.663" v="599" actId="47"/>
        <pc:sldMkLst>
          <pc:docMk/>
          <pc:sldMk cId="3918629567" sldId="410"/>
        </pc:sldMkLst>
      </pc:sldChg>
      <pc:sldChg chg="del">
        <pc:chgData name="DONDEYNE Stéphanie" userId="83acb17d-73ae-4739-b20d-967f439e2a17" providerId="ADAL" clId="{5FC22A8F-C9A4-47D6-B55D-511CCC513B90}" dt="2025-04-09T12:29:14.344" v="614" actId="47"/>
        <pc:sldMkLst>
          <pc:docMk/>
          <pc:sldMk cId="311400345" sldId="414"/>
        </pc:sldMkLst>
      </pc:sldChg>
      <pc:sldChg chg="del">
        <pc:chgData name="DONDEYNE Stéphanie" userId="83acb17d-73ae-4739-b20d-967f439e2a17" providerId="ADAL" clId="{5FC22A8F-C9A4-47D6-B55D-511CCC513B90}" dt="2025-04-09T12:14:41.419" v="576" actId="47"/>
        <pc:sldMkLst>
          <pc:docMk/>
          <pc:sldMk cId="991899658" sldId="415"/>
        </pc:sldMkLst>
      </pc:sldChg>
      <pc:sldChg chg="addSp delSp modSp mod">
        <pc:chgData name="DONDEYNE Stéphanie" userId="83acb17d-73ae-4739-b20d-967f439e2a17" providerId="ADAL" clId="{5FC22A8F-C9A4-47D6-B55D-511CCC513B90}" dt="2025-04-11T15:25:48.553" v="1783" actId="255"/>
        <pc:sldMkLst>
          <pc:docMk/>
          <pc:sldMk cId="2893622563" sldId="416"/>
        </pc:sldMkLst>
      </pc:sldChg>
      <pc:sldChg chg="addSp modSp mod modAnim">
        <pc:chgData name="DONDEYNE Stéphanie" userId="83acb17d-73ae-4739-b20d-967f439e2a17" providerId="ADAL" clId="{5FC22A8F-C9A4-47D6-B55D-511CCC513B90}" dt="2025-04-09T14:10:40.200" v="1732" actId="20577"/>
        <pc:sldMkLst>
          <pc:docMk/>
          <pc:sldMk cId="2047488839" sldId="417"/>
        </pc:sldMkLst>
      </pc:sldChg>
      <pc:sldChg chg="modSp">
        <pc:chgData name="DONDEYNE Stéphanie" userId="83acb17d-73ae-4739-b20d-967f439e2a17" providerId="ADAL" clId="{5FC22A8F-C9A4-47D6-B55D-511CCC513B90}" dt="2025-04-09T11:43:39.225" v="1"/>
        <pc:sldMkLst>
          <pc:docMk/>
          <pc:sldMk cId="1781396858" sldId="419"/>
        </pc:sldMkLst>
      </pc:sldChg>
      <pc:sldChg chg="modSp">
        <pc:chgData name="DONDEYNE Stéphanie" userId="83acb17d-73ae-4739-b20d-967f439e2a17" providerId="ADAL" clId="{5FC22A8F-C9A4-47D6-B55D-511CCC513B90}" dt="2025-04-09T11:43:39.225" v="1"/>
        <pc:sldMkLst>
          <pc:docMk/>
          <pc:sldMk cId="3952970439" sldId="420"/>
        </pc:sldMkLst>
      </pc:sldChg>
      <pc:sldChg chg="modSp">
        <pc:chgData name="DONDEYNE Stéphanie" userId="83acb17d-73ae-4739-b20d-967f439e2a17" providerId="ADAL" clId="{5FC22A8F-C9A4-47D6-B55D-511CCC513B90}" dt="2025-04-09T11:43:39.225" v="1"/>
        <pc:sldMkLst>
          <pc:docMk/>
          <pc:sldMk cId="649542366" sldId="421"/>
        </pc:sldMkLst>
      </pc:sldChg>
      <pc:sldChg chg="modSp">
        <pc:chgData name="DONDEYNE Stéphanie" userId="83acb17d-73ae-4739-b20d-967f439e2a17" providerId="ADAL" clId="{5FC22A8F-C9A4-47D6-B55D-511CCC513B90}" dt="2025-04-09T11:43:39.225" v="1"/>
        <pc:sldMkLst>
          <pc:docMk/>
          <pc:sldMk cId="3430436498" sldId="422"/>
        </pc:sldMkLst>
      </pc:sldChg>
      <pc:sldChg chg="modSp">
        <pc:chgData name="DONDEYNE Stéphanie" userId="83acb17d-73ae-4739-b20d-967f439e2a17" providerId="ADAL" clId="{5FC22A8F-C9A4-47D6-B55D-511CCC513B90}" dt="2025-04-09T11:43:39.225" v="1"/>
        <pc:sldMkLst>
          <pc:docMk/>
          <pc:sldMk cId="1628981620" sldId="423"/>
        </pc:sldMkLst>
      </pc:sldChg>
      <pc:sldChg chg="modSp">
        <pc:chgData name="DONDEYNE Stéphanie" userId="83acb17d-73ae-4739-b20d-967f439e2a17" providerId="ADAL" clId="{5FC22A8F-C9A4-47D6-B55D-511CCC513B90}" dt="2025-04-09T11:43:39.225" v="1"/>
        <pc:sldMkLst>
          <pc:docMk/>
          <pc:sldMk cId="1562873314" sldId="424"/>
        </pc:sldMkLst>
      </pc:sldChg>
      <pc:sldChg chg="modSp mod">
        <pc:chgData name="DONDEYNE Stéphanie" userId="83acb17d-73ae-4739-b20d-967f439e2a17" providerId="ADAL" clId="{5FC22A8F-C9A4-47D6-B55D-511CCC513B90}" dt="2025-04-09T12:01:56.461" v="208" actId="962"/>
        <pc:sldMkLst>
          <pc:docMk/>
          <pc:sldMk cId="1067616138" sldId="425"/>
        </pc:sldMkLst>
      </pc:sldChg>
      <pc:sldChg chg="modSp del">
        <pc:chgData name="DONDEYNE Stéphanie" userId="83acb17d-73ae-4739-b20d-967f439e2a17" providerId="ADAL" clId="{5FC22A8F-C9A4-47D6-B55D-511CCC513B90}" dt="2025-04-09T12:44:07.461" v="748" actId="47"/>
        <pc:sldMkLst>
          <pc:docMk/>
          <pc:sldMk cId="1788288362" sldId="429"/>
        </pc:sldMkLst>
      </pc:sldChg>
      <pc:sldChg chg="addSp delSp modSp mod modClrScheme modAnim chgLayout">
        <pc:chgData name="DONDEYNE Stéphanie" userId="83acb17d-73ae-4739-b20d-967f439e2a17" providerId="ADAL" clId="{5FC22A8F-C9A4-47D6-B55D-511CCC513B90}" dt="2025-04-09T14:00:49.665" v="1582" actId="20577"/>
        <pc:sldMkLst>
          <pc:docMk/>
          <pc:sldMk cId="2999721260" sldId="430"/>
        </pc:sldMkLst>
      </pc:sldChg>
      <pc:sldChg chg="modSp mod ord">
        <pc:chgData name="DONDEYNE Stéphanie" userId="83acb17d-73ae-4739-b20d-967f439e2a17" providerId="ADAL" clId="{5FC22A8F-C9A4-47D6-B55D-511CCC513B90}" dt="2025-04-09T13:39:13.997" v="1266" actId="404"/>
        <pc:sldMkLst>
          <pc:docMk/>
          <pc:sldMk cId="535021774" sldId="431"/>
        </pc:sldMkLst>
      </pc:sldChg>
      <pc:sldChg chg="addSp delSp modSp mod ord">
        <pc:chgData name="DONDEYNE Stéphanie" userId="83acb17d-73ae-4739-b20d-967f439e2a17" providerId="ADAL" clId="{5FC22A8F-C9A4-47D6-B55D-511CCC513B90}" dt="2025-04-09T13:52:29.783" v="1390" actId="1076"/>
        <pc:sldMkLst>
          <pc:docMk/>
          <pc:sldMk cId="309304277" sldId="432"/>
        </pc:sldMkLst>
      </pc:sldChg>
      <pc:sldChg chg="modSp mod ord modShow">
        <pc:chgData name="DONDEYNE Stéphanie" userId="83acb17d-73ae-4739-b20d-967f439e2a17" providerId="ADAL" clId="{5FC22A8F-C9A4-47D6-B55D-511CCC513B90}" dt="2025-04-09T13:47:13.172" v="1387" actId="729"/>
        <pc:sldMkLst>
          <pc:docMk/>
          <pc:sldMk cId="3751176046" sldId="433"/>
        </pc:sldMkLst>
      </pc:sldChg>
      <pc:sldChg chg="modSp mod ord modShow">
        <pc:chgData name="DONDEYNE Stéphanie" userId="83acb17d-73ae-4739-b20d-967f439e2a17" providerId="ADAL" clId="{5FC22A8F-C9A4-47D6-B55D-511CCC513B90}" dt="2025-04-09T13:47:13.172" v="1387" actId="729"/>
        <pc:sldMkLst>
          <pc:docMk/>
          <pc:sldMk cId="245867362" sldId="434"/>
        </pc:sldMkLst>
      </pc:sldChg>
      <pc:sldChg chg="modSp mod ord modShow">
        <pc:chgData name="DONDEYNE Stéphanie" userId="83acb17d-73ae-4739-b20d-967f439e2a17" providerId="ADAL" clId="{5FC22A8F-C9A4-47D6-B55D-511CCC513B90}" dt="2025-04-09T13:47:13.172" v="1387" actId="729"/>
        <pc:sldMkLst>
          <pc:docMk/>
          <pc:sldMk cId="1751921168" sldId="436"/>
        </pc:sldMkLst>
      </pc:sldChg>
      <pc:sldChg chg="modSp add del mod ord modShow">
        <pc:chgData name="DONDEYNE Stéphanie" userId="83acb17d-73ae-4739-b20d-967f439e2a17" providerId="ADAL" clId="{5FC22A8F-C9A4-47D6-B55D-511CCC513B90}" dt="2025-04-09T13:55:41.069" v="1450"/>
        <pc:sldMkLst>
          <pc:docMk/>
          <pc:sldMk cId="1303157891" sldId="437"/>
        </pc:sldMkLst>
      </pc:sldChg>
      <pc:sldChg chg="ord">
        <pc:chgData name="DONDEYNE Stéphanie" userId="83acb17d-73ae-4739-b20d-967f439e2a17" providerId="ADAL" clId="{5FC22A8F-C9A4-47D6-B55D-511CCC513B90}" dt="2025-04-09T12:12:27.064" v="556"/>
        <pc:sldMkLst>
          <pc:docMk/>
          <pc:sldMk cId="1337683713" sldId="438"/>
        </pc:sldMkLst>
      </pc:sldChg>
      <pc:sldChg chg="modSp mod ord">
        <pc:chgData name="DONDEYNE Stéphanie" userId="83acb17d-73ae-4739-b20d-967f439e2a17" providerId="ADAL" clId="{5FC22A8F-C9A4-47D6-B55D-511CCC513B90}" dt="2025-04-09T13:48:50.924" v="1389"/>
        <pc:sldMkLst>
          <pc:docMk/>
          <pc:sldMk cId="2232627677" sldId="439"/>
        </pc:sldMkLst>
      </pc:sldChg>
      <pc:sldChg chg="modSp add del mod ord modShow">
        <pc:chgData name="DONDEYNE Stéphanie" userId="83acb17d-73ae-4739-b20d-967f439e2a17" providerId="ADAL" clId="{5FC22A8F-C9A4-47D6-B55D-511CCC513B90}" dt="2025-04-09T13:55:44.234" v="1451" actId="729"/>
        <pc:sldMkLst>
          <pc:docMk/>
          <pc:sldMk cId="2234277171" sldId="440"/>
        </pc:sldMkLst>
      </pc:sldChg>
      <pc:sldChg chg="addSp modSp add mod">
        <pc:chgData name="DONDEYNE Stéphanie" userId="83acb17d-73ae-4739-b20d-967f439e2a17" providerId="ADAL" clId="{5FC22A8F-C9A4-47D6-B55D-511CCC513B90}" dt="2025-04-09T12:40:27.241" v="732" actId="113"/>
        <pc:sldMkLst>
          <pc:docMk/>
          <pc:sldMk cId="315969914" sldId="441"/>
        </pc:sldMkLst>
        <pc:spChg chg="add mod">
          <ac:chgData name="DONDEYNE Stéphanie" userId="83acb17d-73ae-4739-b20d-967f439e2a17" providerId="ADAL" clId="{5FC22A8F-C9A4-47D6-B55D-511CCC513B90}" dt="2025-04-09T12:40:27.241" v="732" actId="113"/>
          <ac:spMkLst>
            <pc:docMk/>
            <pc:sldMk cId="315969914" sldId="441"/>
            <ac:spMk id="4" creationId="{C0BD2469-08F4-0E65-D41D-424935FB0B86}"/>
          </ac:spMkLst>
        </pc:spChg>
      </pc:sldChg>
      <pc:sldChg chg="addSp delSp modSp add mod modAnim">
        <pc:chgData name="DONDEYNE Stéphanie" userId="83acb17d-73ae-4739-b20d-967f439e2a17" providerId="ADAL" clId="{5FC22A8F-C9A4-47D6-B55D-511CCC513B90}" dt="2025-04-09T13:57:04.434" v="1464" actId="20577"/>
        <pc:sldMkLst>
          <pc:docMk/>
          <pc:sldMk cId="1937756908" sldId="442"/>
        </pc:sldMkLst>
      </pc:sldChg>
      <pc:sldChg chg="addSp delSp modSp add mod ord modAnim">
        <pc:chgData name="DONDEYNE Stéphanie" userId="83acb17d-73ae-4739-b20d-967f439e2a17" providerId="ADAL" clId="{5FC22A8F-C9A4-47D6-B55D-511CCC513B90}" dt="2025-04-09T13:42:43.402" v="1280"/>
        <pc:sldMkLst>
          <pc:docMk/>
          <pc:sldMk cId="817775414" sldId="443"/>
        </pc:sldMkLst>
      </pc:sldChg>
      <pc:sldMasterChg chg="modSldLayout">
        <pc:chgData name="DONDEYNE Stéphanie" userId="83acb17d-73ae-4739-b20d-967f439e2a17" providerId="ADAL" clId="{5FC22A8F-C9A4-47D6-B55D-511CCC513B90}" dt="2025-04-09T11:43:39.225" v="1"/>
        <pc:sldMasterMkLst>
          <pc:docMk/>
          <pc:sldMasterMk cId="3704661049" sldId="2147483660"/>
        </pc:sldMasterMkLst>
        <pc:sldLayoutChg chg="addSp">
          <pc:chgData name="DONDEYNE Stéphanie" userId="83acb17d-73ae-4739-b20d-967f439e2a17" providerId="ADAL" clId="{5FC22A8F-C9A4-47D6-B55D-511CCC513B90}" dt="2025-04-09T11:43:39.225" v="1"/>
          <pc:sldLayoutMkLst>
            <pc:docMk/>
            <pc:sldMasterMk cId="3704661049" sldId="2147483660"/>
            <pc:sldLayoutMk cId="883655888" sldId="2147483662"/>
          </pc:sldLayoutMkLst>
          <pc:picChg chg="add">
            <ac:chgData name="DONDEYNE Stéphanie" userId="83acb17d-73ae-4739-b20d-967f439e2a17" providerId="ADAL" clId="{5FC22A8F-C9A4-47D6-B55D-511CCC513B90}" dt="2025-04-09T11:43:39.225" v="1"/>
            <ac:picMkLst>
              <pc:docMk/>
              <pc:sldMasterMk cId="3704661049" sldId="2147483660"/>
              <pc:sldLayoutMk cId="883655888" sldId="2147483662"/>
              <ac:picMk id="7" creationId="{B7B12075-779E-AD6C-1F2C-0A0DFE74DF2B}"/>
            </ac:picMkLst>
          </pc:picChg>
        </pc:sldLayoutChg>
      </pc:sldMasterChg>
    </pc:docChg>
  </pc:docChgLst>
  <pc:docChgLst>
    <pc:chgData name="DONDEYNE Stéphanie" userId="S::s.dondeyne@ephec.be::83acb17d-73ae-4739-b20d-967f439e2a17" providerId="AD" clId="Web-{E2864E5C-65AD-AE0E-6BBF-5BDB8144F6A6}"/>
    <pc:docChg chg="addSld delSld modSld sldOrd">
      <pc:chgData name="DONDEYNE Stéphanie" userId="S::s.dondeyne@ephec.be::83acb17d-73ae-4739-b20d-967f439e2a17" providerId="AD" clId="Web-{E2864E5C-65AD-AE0E-6BBF-5BDB8144F6A6}" dt="2025-04-07T09:54:09.640" v="122"/>
      <pc:docMkLst>
        <pc:docMk/>
      </pc:docMkLst>
      <pc:sldChg chg="modSp">
        <pc:chgData name="DONDEYNE Stéphanie" userId="S::s.dondeyne@ephec.be::83acb17d-73ae-4739-b20d-967f439e2a17" providerId="AD" clId="Web-{E2864E5C-65AD-AE0E-6BBF-5BDB8144F6A6}" dt="2025-04-07T09:48:01.172" v="112" actId="20577"/>
        <pc:sldMkLst>
          <pc:docMk/>
          <pc:sldMk cId="1788288362" sldId="429"/>
        </pc:sldMkLst>
      </pc:sldChg>
      <pc:sldChg chg="add">
        <pc:chgData name="DONDEYNE Stéphanie" userId="S::s.dondeyne@ephec.be::83acb17d-73ae-4739-b20d-967f439e2a17" providerId="AD" clId="Web-{E2864E5C-65AD-AE0E-6BBF-5BDB8144F6A6}" dt="2025-04-07T09:48:07.548" v="113"/>
        <pc:sldMkLst>
          <pc:docMk/>
          <pc:sldMk cId="309304277" sldId="432"/>
        </pc:sldMkLst>
      </pc:sldChg>
      <pc:sldChg chg="add ord">
        <pc:chgData name="DONDEYNE Stéphanie" userId="S::s.dondeyne@ephec.be::83acb17d-73ae-4739-b20d-967f439e2a17" providerId="AD" clId="Web-{E2864E5C-65AD-AE0E-6BBF-5BDB8144F6A6}" dt="2025-04-07T09:49:19.003" v="115"/>
        <pc:sldMkLst>
          <pc:docMk/>
          <pc:sldMk cId="3751176046" sldId="433"/>
        </pc:sldMkLst>
      </pc:sldChg>
      <pc:sldChg chg="add">
        <pc:chgData name="DONDEYNE Stéphanie" userId="S::s.dondeyne@ephec.be::83acb17d-73ae-4739-b20d-967f439e2a17" providerId="AD" clId="Web-{E2864E5C-65AD-AE0E-6BBF-5BDB8144F6A6}" dt="2025-04-07T09:50:15.209" v="116"/>
        <pc:sldMkLst>
          <pc:docMk/>
          <pc:sldMk cId="245867362" sldId="434"/>
        </pc:sldMkLst>
      </pc:sldChg>
      <pc:sldChg chg="add del">
        <pc:chgData name="DONDEYNE Stéphanie" userId="S::s.dondeyne@ephec.be::83acb17d-73ae-4739-b20d-967f439e2a17" providerId="AD" clId="Web-{E2864E5C-65AD-AE0E-6BBF-5BDB8144F6A6}" dt="2025-04-07T09:54:09.640" v="122"/>
        <pc:sldMkLst>
          <pc:docMk/>
          <pc:sldMk cId="2846605228" sldId="435"/>
        </pc:sldMkLst>
      </pc:sldChg>
      <pc:sldChg chg="add">
        <pc:chgData name="DONDEYNE Stéphanie" userId="S::s.dondeyne@ephec.be::83acb17d-73ae-4739-b20d-967f439e2a17" providerId="AD" clId="Web-{E2864E5C-65AD-AE0E-6BBF-5BDB8144F6A6}" dt="2025-04-07T09:53:51.015" v="118"/>
        <pc:sldMkLst>
          <pc:docMk/>
          <pc:sldMk cId="1751921168" sldId="436"/>
        </pc:sldMkLst>
      </pc:sldChg>
      <pc:sldChg chg="add">
        <pc:chgData name="DONDEYNE Stéphanie" userId="S::s.dondeyne@ephec.be::83acb17d-73ae-4739-b20d-967f439e2a17" providerId="AD" clId="Web-{E2864E5C-65AD-AE0E-6BBF-5BDB8144F6A6}" dt="2025-04-07T09:53:51.077" v="119"/>
        <pc:sldMkLst>
          <pc:docMk/>
          <pc:sldMk cId="1303157891" sldId="437"/>
        </pc:sldMkLst>
      </pc:sldChg>
      <pc:sldChg chg="add">
        <pc:chgData name="DONDEYNE Stéphanie" userId="S::s.dondeyne@ephec.be::83acb17d-73ae-4739-b20d-967f439e2a17" providerId="AD" clId="Web-{E2864E5C-65AD-AE0E-6BBF-5BDB8144F6A6}" dt="2025-04-07T09:53:51.093" v="120"/>
        <pc:sldMkLst>
          <pc:docMk/>
          <pc:sldMk cId="1337683713" sldId="438"/>
        </pc:sldMkLst>
      </pc:sldChg>
      <pc:sldChg chg="add">
        <pc:chgData name="DONDEYNE Stéphanie" userId="S::s.dondeyne@ephec.be::83acb17d-73ae-4739-b20d-967f439e2a17" providerId="AD" clId="Web-{E2864E5C-65AD-AE0E-6BBF-5BDB8144F6A6}" dt="2025-04-07T09:53:51.124" v="121"/>
        <pc:sldMkLst>
          <pc:docMk/>
          <pc:sldMk cId="2232627677" sldId="43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oleObject" Target="https://ephec.sharepoint.com/sites/ADMEE24-Braga/Documents%20partages/General/Analyse%20des%20donn&#233;es/analyse%20r&#233;sultats%20quanti.xlsx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ephec-my.sharepoint.com/personal/v_dehoe_ephec_be/Documents/analyse%20r&#233;sultats%20quant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ephec-my.sharepoint.com/personal/v_dehoe_ephec_be/Documents/analyse%20r&#233;sultats%20quant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ephec-my.sharepoint.com/personal/v_dehoe_ephec_be/Documents/analyse%20r&#233;sultats%20quant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Modalité</a:t>
            </a:r>
            <a:r>
              <a:rPr lang="fr-BE" baseline="0"/>
              <a:t> choisie 2022-23 </a:t>
            </a:r>
            <a:r>
              <a:rPr lang="fr-BE" sz="1050" baseline="0"/>
              <a:t>(n=170)</a:t>
            </a:r>
            <a:endParaRPr lang="fr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A8-41CA-9828-2271FAEC0037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A8-41CA-9828-2271FAEC0037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A8-41CA-9828-2271FAEC0037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A8-41CA-9828-2271FAEC0037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3A8-41CA-9828-2271FAEC0037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3A8-41CA-9828-2271FAEC0037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3A8-41CA-9828-2271FAEC0037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3A8-41CA-9828-2271FAEC0037}"/>
              </c:ext>
            </c:extLst>
          </c:dPt>
          <c:cat>
            <c:strRef>
              <c:f>'[analyse résultats quanti.xlsx]sur toute la cohorte'!$C$53:$C$61</c:f>
              <c:strCache>
                <c:ptCount val="9"/>
                <c:pt idx="0">
                  <c:v>mind map</c:v>
                </c:pt>
                <c:pt idx="1">
                  <c:v>texte</c:v>
                </c:pt>
                <c:pt idx="2">
                  <c:v>vidéo</c:v>
                </c:pt>
                <c:pt idx="3">
                  <c:v>autre</c:v>
                </c:pt>
                <c:pt idx="4">
                  <c:v>mind map</c:v>
                </c:pt>
                <c:pt idx="5">
                  <c:v>texte</c:v>
                </c:pt>
                <c:pt idx="6">
                  <c:v>vidéo</c:v>
                </c:pt>
                <c:pt idx="7">
                  <c:v>autre</c:v>
                </c:pt>
                <c:pt idx="8">
                  <c:v>sans choix</c:v>
                </c:pt>
              </c:strCache>
            </c:strRef>
          </c:cat>
          <c:val>
            <c:numRef>
              <c:f>'[analyse résultats quanti.xlsx]sur toute la cohorte'!$D$53:$D$61</c:f>
              <c:numCache>
                <c:formatCode>0.0%</c:formatCode>
                <c:ptCount val="9"/>
                <c:pt idx="0">
                  <c:v>0.10588235294117647</c:v>
                </c:pt>
                <c:pt idx="1">
                  <c:v>0</c:v>
                </c:pt>
                <c:pt idx="2">
                  <c:v>5.8823529411764705E-3</c:v>
                </c:pt>
                <c:pt idx="3">
                  <c:v>2.3529411764705882E-2</c:v>
                </c:pt>
                <c:pt idx="4">
                  <c:v>0.26470588235294118</c:v>
                </c:pt>
                <c:pt idx="5">
                  <c:v>0.38235294117647056</c:v>
                </c:pt>
                <c:pt idx="6">
                  <c:v>0.10588235294117647</c:v>
                </c:pt>
                <c:pt idx="7">
                  <c:v>1.1764705882352941E-2</c:v>
                </c:pt>
                <c:pt idx="8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A8-41CA-9828-2271FAEC0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763247"/>
        <c:axId val="154305503"/>
      </c:barChart>
      <c:catAx>
        <c:axId val="150763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4305503"/>
        <c:crosses val="autoZero"/>
        <c:auto val="1"/>
        <c:lblAlgn val="ctr"/>
        <c:lblOffset val="100"/>
        <c:noMultiLvlLbl val="0"/>
      </c:catAx>
      <c:valAx>
        <c:axId val="154305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0763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6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Choix oral écrit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'satis oral écrit'!$C$4:$C$7</c:f>
              <c:strCache>
                <c:ptCount val="4"/>
                <c:pt idx="0">
                  <c:v>Très insatisfaisant</c:v>
                </c:pt>
                <c:pt idx="1">
                  <c:v>Insatisfaisant</c:v>
                </c:pt>
                <c:pt idx="2">
                  <c:v>Satisfaisant</c:v>
                </c:pt>
                <c:pt idx="3">
                  <c:v>Très satisfaisant</c:v>
                </c:pt>
              </c:strCache>
            </c:strRef>
          </c:cat>
          <c:val>
            <c:numRef>
              <c:f>'satis oral écrit'!$D$4:$D$7</c:f>
              <c:numCache>
                <c:formatCode>0.0%</c:formatCode>
                <c:ptCount val="4"/>
                <c:pt idx="0">
                  <c:v>3.9215686274509803E-2</c:v>
                </c:pt>
                <c:pt idx="1">
                  <c:v>3.9215686274509803E-2</c:v>
                </c:pt>
                <c:pt idx="2">
                  <c:v>0.23529411764705882</c:v>
                </c:pt>
                <c:pt idx="3">
                  <c:v>0.68627450980392157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2F-497E-A088-776E8722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7830479"/>
        <c:axId val="800409839"/>
      </c:barChart>
      <c:catAx>
        <c:axId val="1607830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0409839"/>
        <c:crosses val="autoZero"/>
        <c:auto val="1"/>
        <c:lblAlgn val="ctr"/>
        <c:lblOffset val="100"/>
        <c:noMultiLvlLbl val="0"/>
      </c:catAx>
      <c:valAx>
        <c:axId val="800409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07830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Choix modalité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9470034995625544E-2"/>
          <c:y val="0.14393518518518519"/>
          <c:w val="0.86608552055993004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'satis modalité'!$C$4:$C$7</c:f>
              <c:strCache>
                <c:ptCount val="4"/>
                <c:pt idx="0">
                  <c:v>Très insatisfaisant</c:v>
                </c:pt>
                <c:pt idx="1">
                  <c:v>Insatisfaisant</c:v>
                </c:pt>
                <c:pt idx="2">
                  <c:v>Satisfaisant</c:v>
                </c:pt>
                <c:pt idx="3">
                  <c:v>Très satisfaisant</c:v>
                </c:pt>
              </c:strCache>
            </c:strRef>
          </c:cat>
          <c:val>
            <c:numRef>
              <c:f>'satis modalité'!$D$4:$D$7</c:f>
              <c:numCache>
                <c:formatCode>0.0%</c:formatCode>
                <c:ptCount val="4"/>
                <c:pt idx="0">
                  <c:v>1.9607843137254902E-2</c:v>
                </c:pt>
                <c:pt idx="1">
                  <c:v>1.9607843137254902E-2</c:v>
                </c:pt>
                <c:pt idx="2">
                  <c:v>0.29411764705882354</c:v>
                </c:pt>
                <c:pt idx="3">
                  <c:v>0.66666666666666663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3-4861-A2D8-D49A295A5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3851247"/>
        <c:axId val="1273852911"/>
      </c:barChart>
      <c:catAx>
        <c:axId val="1273851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73852911"/>
        <c:crosses val="autoZero"/>
        <c:auto val="1"/>
        <c:lblAlgn val="ctr"/>
        <c:lblOffset val="100"/>
        <c:noMultiLvlLbl val="0"/>
      </c:catAx>
      <c:valAx>
        <c:axId val="12738529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73851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Choix nombre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'satis solo groupe'!$C$4:$C$7</c:f>
              <c:strCache>
                <c:ptCount val="4"/>
                <c:pt idx="0">
                  <c:v>Très insatisfaisant</c:v>
                </c:pt>
                <c:pt idx="1">
                  <c:v>insatisfait</c:v>
                </c:pt>
                <c:pt idx="2">
                  <c:v>Satisfaisant</c:v>
                </c:pt>
                <c:pt idx="3">
                  <c:v>Très satisfaisant</c:v>
                </c:pt>
              </c:strCache>
            </c:strRef>
          </c:cat>
          <c:val>
            <c:numRef>
              <c:f>'satis solo groupe'!$D$4:$D$7</c:f>
              <c:numCache>
                <c:formatCode>0.0%</c:formatCode>
                <c:ptCount val="4"/>
                <c:pt idx="0">
                  <c:v>1.9607843137254902E-2</c:v>
                </c:pt>
                <c:pt idx="1">
                  <c:v>0</c:v>
                </c:pt>
                <c:pt idx="2">
                  <c:v>0.37254901960784315</c:v>
                </c:pt>
                <c:pt idx="3">
                  <c:v>0.60784313725490191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4-448D-B5E2-CE957B99F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4282159"/>
        <c:axId val="634282575"/>
      </c:barChart>
      <c:catAx>
        <c:axId val="634282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4282575"/>
        <c:crosses val="autoZero"/>
        <c:auto val="1"/>
        <c:lblAlgn val="ctr"/>
        <c:lblOffset val="100"/>
        <c:noMultiLvlLbl val="0"/>
      </c:catAx>
      <c:valAx>
        <c:axId val="634282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4282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8A780-0497-49C8-B46E-BCBD795BA2E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532ABD-8675-4ADD-928C-A7FBFC5ED9AC}">
      <dgm:prSet/>
      <dgm:spPr/>
      <dgm:t>
        <a:bodyPr/>
        <a:lstStyle/>
        <a:p>
          <a:r>
            <a:rPr lang="fr-FR" b="0" dirty="0"/>
            <a:t>Contexte </a:t>
          </a:r>
          <a:endParaRPr lang="en-US" b="0" dirty="0"/>
        </a:p>
      </dgm:t>
      <dgm:extLst>
        <a:ext uri="{E40237B7-FDA0-4F09-8148-C483321AD2D9}">
          <dgm14:cNvPr xmlns:dgm14="http://schemas.microsoft.com/office/drawing/2010/diagram" id="0" name="" descr="Contexte &#10;Eclairage théorique&#10;Evaluation différenciée&#10;Choix et retours de étudiants&#10;Discussion"/>
        </a:ext>
      </dgm:extLst>
    </dgm:pt>
    <dgm:pt modelId="{35F88BCB-6CB6-465C-B42D-07880F7509FB}" type="parTrans" cxnId="{F3A1DA1A-FD17-4112-A9A4-1FAD395E172D}">
      <dgm:prSet/>
      <dgm:spPr/>
      <dgm:t>
        <a:bodyPr/>
        <a:lstStyle/>
        <a:p>
          <a:endParaRPr lang="en-US"/>
        </a:p>
      </dgm:t>
    </dgm:pt>
    <dgm:pt modelId="{6F19EC8E-329B-45E9-BE53-51CF9116E85D}" type="sibTrans" cxnId="{F3A1DA1A-FD17-4112-A9A4-1FAD395E172D}">
      <dgm:prSet/>
      <dgm:spPr/>
      <dgm:t>
        <a:bodyPr/>
        <a:lstStyle/>
        <a:p>
          <a:endParaRPr lang="en-US"/>
        </a:p>
      </dgm:t>
    </dgm:pt>
    <dgm:pt modelId="{F415CC66-5800-45A9-B9E3-EC74D16536A1}">
      <dgm:prSet/>
      <dgm:spPr/>
      <dgm:t>
        <a:bodyPr/>
        <a:lstStyle/>
        <a:p>
          <a:r>
            <a:rPr lang="fr-FR" b="0" dirty="0"/>
            <a:t>Eclairage théorique</a:t>
          </a:r>
          <a:endParaRPr lang="en-US" b="0" dirty="0"/>
        </a:p>
      </dgm:t>
      <dgm:extLst>
        <a:ext uri="{E40237B7-FDA0-4F09-8148-C483321AD2D9}">
          <dgm14:cNvPr xmlns:dgm14="http://schemas.microsoft.com/office/drawing/2010/diagram" id="0" name="" descr="Contexte &#10;Eclairage théorique&#10;Evaluation différenciée&#10;Choix et retours de étudiants&#10;Discussion"/>
        </a:ext>
      </dgm:extLst>
    </dgm:pt>
    <dgm:pt modelId="{4E678B5A-770D-480A-8FDE-2293D99559F3}" type="parTrans" cxnId="{8773E025-5A7D-4088-846E-581EB1220D0C}">
      <dgm:prSet/>
      <dgm:spPr/>
      <dgm:t>
        <a:bodyPr/>
        <a:lstStyle/>
        <a:p>
          <a:endParaRPr lang="en-US"/>
        </a:p>
      </dgm:t>
    </dgm:pt>
    <dgm:pt modelId="{254D4F25-E22F-48D6-84A7-471BD451B681}" type="sibTrans" cxnId="{8773E025-5A7D-4088-846E-581EB1220D0C}">
      <dgm:prSet/>
      <dgm:spPr/>
      <dgm:t>
        <a:bodyPr/>
        <a:lstStyle/>
        <a:p>
          <a:endParaRPr lang="en-US"/>
        </a:p>
      </dgm:t>
    </dgm:pt>
    <dgm:pt modelId="{815BC31E-5BC0-465E-A0CE-1EA4CCBAEA28}">
      <dgm:prSet/>
      <dgm:spPr/>
      <dgm:t>
        <a:bodyPr/>
        <a:lstStyle/>
        <a:p>
          <a:r>
            <a:rPr lang="fr-FR" b="0" dirty="0"/>
            <a:t>Evaluation différenciée</a:t>
          </a:r>
          <a:endParaRPr lang="en-US" b="0" dirty="0"/>
        </a:p>
      </dgm:t>
      <dgm:extLst>
        <a:ext uri="{E40237B7-FDA0-4F09-8148-C483321AD2D9}">
          <dgm14:cNvPr xmlns:dgm14="http://schemas.microsoft.com/office/drawing/2010/diagram" id="0" name="" descr="Contexte &#10;Eclairage théorique&#10;Evaluation différenciée&#10;Choix et retours de étudiants&#10;Discussion"/>
        </a:ext>
      </dgm:extLst>
    </dgm:pt>
    <dgm:pt modelId="{444D49F2-FE8E-4744-90F8-F3A5FC8E7A81}" type="parTrans" cxnId="{84EB689A-F952-415E-BDA9-44B2755DFDAF}">
      <dgm:prSet/>
      <dgm:spPr/>
      <dgm:t>
        <a:bodyPr/>
        <a:lstStyle/>
        <a:p>
          <a:endParaRPr lang="en-US"/>
        </a:p>
      </dgm:t>
    </dgm:pt>
    <dgm:pt modelId="{8A68578E-8580-4C87-990C-7A049C62F077}" type="sibTrans" cxnId="{84EB689A-F952-415E-BDA9-44B2755DFDAF}">
      <dgm:prSet/>
      <dgm:spPr/>
      <dgm:t>
        <a:bodyPr/>
        <a:lstStyle/>
        <a:p>
          <a:endParaRPr lang="en-US"/>
        </a:p>
      </dgm:t>
    </dgm:pt>
    <dgm:pt modelId="{B277ABD8-1C2B-4151-ADEB-B5AC2F7ACEEC}">
      <dgm:prSet/>
      <dgm:spPr/>
      <dgm:t>
        <a:bodyPr/>
        <a:lstStyle/>
        <a:p>
          <a:r>
            <a:rPr lang="fr-FR" b="0" dirty="0"/>
            <a:t>Choix et retours des étudiants</a:t>
          </a:r>
          <a:endParaRPr lang="en-US" b="0" dirty="0"/>
        </a:p>
      </dgm:t>
      <dgm:extLst>
        <a:ext uri="{E40237B7-FDA0-4F09-8148-C483321AD2D9}">
          <dgm14:cNvPr xmlns:dgm14="http://schemas.microsoft.com/office/drawing/2010/diagram" id="0" name="" descr="Contexte, Eclairage théorique, Evaluatio différenciée, Choix et retours des étudiants, Discussion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BD4DA2D-43D4-490D-A054-3817427AA8A1}" type="parTrans" cxnId="{5AC90AD8-CCEC-46AE-A455-544D9EC9C08D}">
      <dgm:prSet/>
      <dgm:spPr/>
      <dgm:t>
        <a:bodyPr/>
        <a:lstStyle/>
        <a:p>
          <a:endParaRPr lang="en-US"/>
        </a:p>
      </dgm:t>
    </dgm:pt>
    <dgm:pt modelId="{8F400FB8-BDDE-43CB-85DF-C0D6778DFFA1}" type="sibTrans" cxnId="{5AC90AD8-CCEC-46AE-A455-544D9EC9C08D}">
      <dgm:prSet/>
      <dgm:spPr/>
      <dgm:t>
        <a:bodyPr/>
        <a:lstStyle/>
        <a:p>
          <a:endParaRPr lang="en-US"/>
        </a:p>
      </dgm:t>
    </dgm:pt>
    <dgm:pt modelId="{B7E07691-D810-471B-9D5F-809576D26C32}">
      <dgm:prSet/>
      <dgm:spPr/>
      <dgm:t>
        <a:bodyPr/>
        <a:lstStyle/>
        <a:p>
          <a:r>
            <a:rPr lang="fr-FR" b="0" dirty="0"/>
            <a:t>Discussion</a:t>
          </a:r>
          <a:endParaRPr lang="en-US" b="0" dirty="0"/>
        </a:p>
      </dgm:t>
      <dgm:extLst>
        <a:ext uri="{E40237B7-FDA0-4F09-8148-C483321AD2D9}">
          <dgm14:cNvPr xmlns:dgm14="http://schemas.microsoft.com/office/drawing/2010/diagram" id="0" name="" descr="Contexte &#10;Eclairage théorique&#10;Evaluation différenciée&#10;Choix et retours de étudiants&#10;Discussion"/>
        </a:ext>
      </dgm:extLst>
    </dgm:pt>
    <dgm:pt modelId="{AC25AFCD-E45D-463A-BF08-EAF474F07573}" type="parTrans" cxnId="{A1BF954B-B6F8-4203-85E9-1E4F06DCD83B}">
      <dgm:prSet/>
      <dgm:spPr/>
      <dgm:t>
        <a:bodyPr/>
        <a:lstStyle/>
        <a:p>
          <a:endParaRPr lang="en-US"/>
        </a:p>
      </dgm:t>
    </dgm:pt>
    <dgm:pt modelId="{CACFF9F2-4D1B-4CC0-A054-1098BAABF3D8}" type="sibTrans" cxnId="{A1BF954B-B6F8-4203-85E9-1E4F06DCD83B}">
      <dgm:prSet/>
      <dgm:spPr/>
      <dgm:t>
        <a:bodyPr/>
        <a:lstStyle/>
        <a:p>
          <a:endParaRPr lang="en-US"/>
        </a:p>
      </dgm:t>
    </dgm:pt>
    <dgm:pt modelId="{FDF0E2F1-204A-4641-A0A1-72F50111A196}" type="pres">
      <dgm:prSet presAssocID="{7ED8A780-0497-49C8-B46E-BCBD795BA2EE}" presName="vert0" presStyleCnt="0">
        <dgm:presLayoutVars>
          <dgm:dir/>
          <dgm:animOne val="branch"/>
          <dgm:animLvl val="lvl"/>
        </dgm:presLayoutVars>
      </dgm:prSet>
      <dgm:spPr/>
    </dgm:pt>
    <dgm:pt modelId="{4ED04FE1-791C-4994-A8D3-9F123FC112A7}" type="pres">
      <dgm:prSet presAssocID="{3D532ABD-8675-4ADD-928C-A7FBFC5ED9AC}" presName="thickLine" presStyleLbl="alignNode1" presStyleIdx="0" presStyleCnt="5"/>
      <dgm:spPr/>
    </dgm:pt>
    <dgm:pt modelId="{4FFE970A-56EB-4249-AD12-AC23DA11A71D}" type="pres">
      <dgm:prSet presAssocID="{3D532ABD-8675-4ADD-928C-A7FBFC5ED9AC}" presName="horz1" presStyleCnt="0"/>
      <dgm:spPr/>
    </dgm:pt>
    <dgm:pt modelId="{3DBABEEE-C9D0-41CA-8F3B-50BD9DCF9620}" type="pres">
      <dgm:prSet presAssocID="{3D532ABD-8675-4ADD-928C-A7FBFC5ED9AC}" presName="tx1" presStyleLbl="revTx" presStyleIdx="0" presStyleCnt="5"/>
      <dgm:spPr/>
    </dgm:pt>
    <dgm:pt modelId="{F213D647-798D-4E2C-AE29-55020BF20C23}" type="pres">
      <dgm:prSet presAssocID="{3D532ABD-8675-4ADD-928C-A7FBFC5ED9AC}" presName="vert1" presStyleCnt="0"/>
      <dgm:spPr/>
    </dgm:pt>
    <dgm:pt modelId="{BD42F08B-99A6-4BC0-903A-141E9A53834D}" type="pres">
      <dgm:prSet presAssocID="{F415CC66-5800-45A9-B9E3-EC74D16536A1}" presName="thickLine" presStyleLbl="alignNode1" presStyleIdx="1" presStyleCnt="5"/>
      <dgm:spPr/>
    </dgm:pt>
    <dgm:pt modelId="{7590112B-6F9E-4986-8827-8ACCA22DC79E}" type="pres">
      <dgm:prSet presAssocID="{F415CC66-5800-45A9-B9E3-EC74D16536A1}" presName="horz1" presStyleCnt="0"/>
      <dgm:spPr/>
    </dgm:pt>
    <dgm:pt modelId="{8C5696EF-F853-4010-B4D8-7A279089B246}" type="pres">
      <dgm:prSet presAssocID="{F415CC66-5800-45A9-B9E3-EC74D16536A1}" presName="tx1" presStyleLbl="revTx" presStyleIdx="1" presStyleCnt="5"/>
      <dgm:spPr/>
    </dgm:pt>
    <dgm:pt modelId="{252020F6-36B3-4ED2-938F-075EF3F3F0DA}" type="pres">
      <dgm:prSet presAssocID="{F415CC66-5800-45A9-B9E3-EC74D16536A1}" presName="vert1" presStyleCnt="0"/>
      <dgm:spPr/>
    </dgm:pt>
    <dgm:pt modelId="{1BCFFD13-C67B-4C4C-BBD1-6348B0AE1ABE}" type="pres">
      <dgm:prSet presAssocID="{815BC31E-5BC0-465E-A0CE-1EA4CCBAEA28}" presName="thickLine" presStyleLbl="alignNode1" presStyleIdx="2" presStyleCnt="5"/>
      <dgm:spPr/>
    </dgm:pt>
    <dgm:pt modelId="{B7D4B0C6-976F-4650-8F94-17FC5DF4A685}" type="pres">
      <dgm:prSet presAssocID="{815BC31E-5BC0-465E-A0CE-1EA4CCBAEA28}" presName="horz1" presStyleCnt="0"/>
      <dgm:spPr/>
    </dgm:pt>
    <dgm:pt modelId="{97A1CEB3-9E54-4564-B95B-C4BCD637FFE3}" type="pres">
      <dgm:prSet presAssocID="{815BC31E-5BC0-465E-A0CE-1EA4CCBAEA28}" presName="tx1" presStyleLbl="revTx" presStyleIdx="2" presStyleCnt="5"/>
      <dgm:spPr/>
    </dgm:pt>
    <dgm:pt modelId="{6B30D874-DD84-455F-8928-F69D319F6066}" type="pres">
      <dgm:prSet presAssocID="{815BC31E-5BC0-465E-A0CE-1EA4CCBAEA28}" presName="vert1" presStyleCnt="0"/>
      <dgm:spPr/>
    </dgm:pt>
    <dgm:pt modelId="{47A58B71-6BDA-4BEC-8333-EE0D44125821}" type="pres">
      <dgm:prSet presAssocID="{B277ABD8-1C2B-4151-ADEB-B5AC2F7ACEEC}" presName="thickLine" presStyleLbl="alignNode1" presStyleIdx="3" presStyleCnt="5"/>
      <dgm:spPr/>
    </dgm:pt>
    <dgm:pt modelId="{CEF3880B-493E-47B7-AF9B-8C9FB93E3242}" type="pres">
      <dgm:prSet presAssocID="{B277ABD8-1C2B-4151-ADEB-B5AC2F7ACEEC}" presName="horz1" presStyleCnt="0"/>
      <dgm:spPr/>
    </dgm:pt>
    <dgm:pt modelId="{7C5D9196-DC07-4E18-87B1-A818BABCF2EF}" type="pres">
      <dgm:prSet presAssocID="{B277ABD8-1C2B-4151-ADEB-B5AC2F7ACEEC}" presName="tx1" presStyleLbl="revTx" presStyleIdx="3" presStyleCnt="5"/>
      <dgm:spPr/>
    </dgm:pt>
    <dgm:pt modelId="{909C045A-CE94-4162-BEF3-B468B70BA1A2}" type="pres">
      <dgm:prSet presAssocID="{B277ABD8-1C2B-4151-ADEB-B5AC2F7ACEEC}" presName="vert1" presStyleCnt="0"/>
      <dgm:spPr/>
    </dgm:pt>
    <dgm:pt modelId="{045BD98D-1010-438F-A54C-2569D2EC7F94}" type="pres">
      <dgm:prSet presAssocID="{B7E07691-D810-471B-9D5F-809576D26C32}" presName="thickLine" presStyleLbl="alignNode1" presStyleIdx="4" presStyleCnt="5"/>
      <dgm:spPr/>
    </dgm:pt>
    <dgm:pt modelId="{BDE06DA6-C5F5-496A-8DDA-087AB925C3D4}" type="pres">
      <dgm:prSet presAssocID="{B7E07691-D810-471B-9D5F-809576D26C32}" presName="horz1" presStyleCnt="0"/>
      <dgm:spPr/>
    </dgm:pt>
    <dgm:pt modelId="{304107EC-FB14-485A-9627-CEFCD8F23C8A}" type="pres">
      <dgm:prSet presAssocID="{B7E07691-D810-471B-9D5F-809576D26C32}" presName="tx1" presStyleLbl="revTx" presStyleIdx="4" presStyleCnt="5"/>
      <dgm:spPr/>
    </dgm:pt>
    <dgm:pt modelId="{DAAA0FF5-A569-46D4-9D6A-935308045D68}" type="pres">
      <dgm:prSet presAssocID="{B7E07691-D810-471B-9D5F-809576D26C32}" presName="vert1" presStyleCnt="0"/>
      <dgm:spPr/>
    </dgm:pt>
  </dgm:ptLst>
  <dgm:cxnLst>
    <dgm:cxn modelId="{F3A1DA1A-FD17-4112-A9A4-1FAD395E172D}" srcId="{7ED8A780-0497-49C8-B46E-BCBD795BA2EE}" destId="{3D532ABD-8675-4ADD-928C-A7FBFC5ED9AC}" srcOrd="0" destOrd="0" parTransId="{35F88BCB-6CB6-465C-B42D-07880F7509FB}" sibTransId="{6F19EC8E-329B-45E9-BE53-51CF9116E85D}"/>
    <dgm:cxn modelId="{8773E025-5A7D-4088-846E-581EB1220D0C}" srcId="{7ED8A780-0497-49C8-B46E-BCBD795BA2EE}" destId="{F415CC66-5800-45A9-B9E3-EC74D16536A1}" srcOrd="1" destOrd="0" parTransId="{4E678B5A-770D-480A-8FDE-2293D99559F3}" sibTransId="{254D4F25-E22F-48D6-84A7-471BD451B681}"/>
    <dgm:cxn modelId="{E5BF9630-E6B2-4A60-8D02-B88D2EAAD1E2}" type="presOf" srcId="{F415CC66-5800-45A9-B9E3-EC74D16536A1}" destId="{8C5696EF-F853-4010-B4D8-7A279089B246}" srcOrd="0" destOrd="0" presId="urn:microsoft.com/office/officeart/2008/layout/LinedList"/>
    <dgm:cxn modelId="{0E492D31-964A-418F-9724-8D11DE7D3FA8}" type="presOf" srcId="{7ED8A780-0497-49C8-B46E-BCBD795BA2EE}" destId="{FDF0E2F1-204A-4641-A0A1-72F50111A196}" srcOrd="0" destOrd="0" presId="urn:microsoft.com/office/officeart/2008/layout/LinedList"/>
    <dgm:cxn modelId="{A1BF954B-B6F8-4203-85E9-1E4F06DCD83B}" srcId="{7ED8A780-0497-49C8-B46E-BCBD795BA2EE}" destId="{B7E07691-D810-471B-9D5F-809576D26C32}" srcOrd="4" destOrd="0" parTransId="{AC25AFCD-E45D-463A-BF08-EAF474F07573}" sibTransId="{CACFF9F2-4D1B-4CC0-A054-1098BAABF3D8}"/>
    <dgm:cxn modelId="{0F2C5A70-724B-44CB-9D4B-93BC06AAF257}" type="presOf" srcId="{B7E07691-D810-471B-9D5F-809576D26C32}" destId="{304107EC-FB14-485A-9627-CEFCD8F23C8A}" srcOrd="0" destOrd="0" presId="urn:microsoft.com/office/officeart/2008/layout/LinedList"/>
    <dgm:cxn modelId="{76BE6381-B8B9-4DBD-AFDA-7FC7433472D2}" type="presOf" srcId="{3D532ABD-8675-4ADD-928C-A7FBFC5ED9AC}" destId="{3DBABEEE-C9D0-41CA-8F3B-50BD9DCF9620}" srcOrd="0" destOrd="0" presId="urn:microsoft.com/office/officeart/2008/layout/LinedList"/>
    <dgm:cxn modelId="{84EB689A-F952-415E-BDA9-44B2755DFDAF}" srcId="{7ED8A780-0497-49C8-B46E-BCBD795BA2EE}" destId="{815BC31E-5BC0-465E-A0CE-1EA4CCBAEA28}" srcOrd="2" destOrd="0" parTransId="{444D49F2-FE8E-4744-90F8-F3A5FC8E7A81}" sibTransId="{8A68578E-8580-4C87-990C-7A049C62F077}"/>
    <dgm:cxn modelId="{5F4A98C2-E86C-4304-B427-BAC0665A7B35}" type="presOf" srcId="{815BC31E-5BC0-465E-A0CE-1EA4CCBAEA28}" destId="{97A1CEB3-9E54-4564-B95B-C4BCD637FFE3}" srcOrd="0" destOrd="0" presId="urn:microsoft.com/office/officeart/2008/layout/LinedList"/>
    <dgm:cxn modelId="{5AC90AD8-CCEC-46AE-A455-544D9EC9C08D}" srcId="{7ED8A780-0497-49C8-B46E-BCBD795BA2EE}" destId="{B277ABD8-1C2B-4151-ADEB-B5AC2F7ACEEC}" srcOrd="3" destOrd="0" parTransId="{EBD4DA2D-43D4-490D-A054-3817427AA8A1}" sibTransId="{8F400FB8-BDDE-43CB-85DF-C0D6778DFFA1}"/>
    <dgm:cxn modelId="{2B2F83DC-511A-4263-A471-C2465BB9E070}" type="presOf" srcId="{B277ABD8-1C2B-4151-ADEB-B5AC2F7ACEEC}" destId="{7C5D9196-DC07-4E18-87B1-A818BABCF2EF}" srcOrd="0" destOrd="0" presId="urn:microsoft.com/office/officeart/2008/layout/LinedList"/>
    <dgm:cxn modelId="{7F49ABBA-322B-4ECC-A88F-B3B57041DB4F}" type="presParOf" srcId="{FDF0E2F1-204A-4641-A0A1-72F50111A196}" destId="{4ED04FE1-791C-4994-A8D3-9F123FC112A7}" srcOrd="0" destOrd="0" presId="urn:microsoft.com/office/officeart/2008/layout/LinedList"/>
    <dgm:cxn modelId="{24A1B837-033B-4A42-84EF-FE8DE58421C4}" type="presParOf" srcId="{FDF0E2F1-204A-4641-A0A1-72F50111A196}" destId="{4FFE970A-56EB-4249-AD12-AC23DA11A71D}" srcOrd="1" destOrd="0" presId="urn:microsoft.com/office/officeart/2008/layout/LinedList"/>
    <dgm:cxn modelId="{54FB7720-B9A8-48C4-86C9-A9535E5A59F7}" type="presParOf" srcId="{4FFE970A-56EB-4249-AD12-AC23DA11A71D}" destId="{3DBABEEE-C9D0-41CA-8F3B-50BD9DCF9620}" srcOrd="0" destOrd="0" presId="urn:microsoft.com/office/officeart/2008/layout/LinedList"/>
    <dgm:cxn modelId="{19182547-316B-44AC-8B3F-6482B34060D4}" type="presParOf" srcId="{4FFE970A-56EB-4249-AD12-AC23DA11A71D}" destId="{F213D647-798D-4E2C-AE29-55020BF20C23}" srcOrd="1" destOrd="0" presId="urn:microsoft.com/office/officeart/2008/layout/LinedList"/>
    <dgm:cxn modelId="{D1D6E8CB-45D6-4692-BE96-252B76FE6F3E}" type="presParOf" srcId="{FDF0E2F1-204A-4641-A0A1-72F50111A196}" destId="{BD42F08B-99A6-4BC0-903A-141E9A53834D}" srcOrd="2" destOrd="0" presId="urn:microsoft.com/office/officeart/2008/layout/LinedList"/>
    <dgm:cxn modelId="{AA455A92-DF82-451A-8B1C-FBDD20001EFB}" type="presParOf" srcId="{FDF0E2F1-204A-4641-A0A1-72F50111A196}" destId="{7590112B-6F9E-4986-8827-8ACCA22DC79E}" srcOrd="3" destOrd="0" presId="urn:microsoft.com/office/officeart/2008/layout/LinedList"/>
    <dgm:cxn modelId="{F608CF55-1ED6-4B2B-8195-74A92CC60333}" type="presParOf" srcId="{7590112B-6F9E-4986-8827-8ACCA22DC79E}" destId="{8C5696EF-F853-4010-B4D8-7A279089B246}" srcOrd="0" destOrd="0" presId="urn:microsoft.com/office/officeart/2008/layout/LinedList"/>
    <dgm:cxn modelId="{281376C6-3AE1-4532-88D6-E3873755A200}" type="presParOf" srcId="{7590112B-6F9E-4986-8827-8ACCA22DC79E}" destId="{252020F6-36B3-4ED2-938F-075EF3F3F0DA}" srcOrd="1" destOrd="0" presId="urn:microsoft.com/office/officeart/2008/layout/LinedList"/>
    <dgm:cxn modelId="{FA5231D1-784C-4607-B994-91C8C7F7BB61}" type="presParOf" srcId="{FDF0E2F1-204A-4641-A0A1-72F50111A196}" destId="{1BCFFD13-C67B-4C4C-BBD1-6348B0AE1ABE}" srcOrd="4" destOrd="0" presId="urn:microsoft.com/office/officeart/2008/layout/LinedList"/>
    <dgm:cxn modelId="{74B90E51-A1B3-4CFB-A4AD-88110E0E4885}" type="presParOf" srcId="{FDF0E2F1-204A-4641-A0A1-72F50111A196}" destId="{B7D4B0C6-976F-4650-8F94-17FC5DF4A685}" srcOrd="5" destOrd="0" presId="urn:microsoft.com/office/officeart/2008/layout/LinedList"/>
    <dgm:cxn modelId="{69BF3E75-5A6C-47DD-91BE-508E7728F316}" type="presParOf" srcId="{B7D4B0C6-976F-4650-8F94-17FC5DF4A685}" destId="{97A1CEB3-9E54-4564-B95B-C4BCD637FFE3}" srcOrd="0" destOrd="0" presId="urn:microsoft.com/office/officeart/2008/layout/LinedList"/>
    <dgm:cxn modelId="{8DD29A58-9B20-4EC5-913F-136DD5EA7614}" type="presParOf" srcId="{B7D4B0C6-976F-4650-8F94-17FC5DF4A685}" destId="{6B30D874-DD84-455F-8928-F69D319F6066}" srcOrd="1" destOrd="0" presId="urn:microsoft.com/office/officeart/2008/layout/LinedList"/>
    <dgm:cxn modelId="{DECCC7D2-6FB3-49AE-BD8A-0727F39C7A87}" type="presParOf" srcId="{FDF0E2F1-204A-4641-A0A1-72F50111A196}" destId="{47A58B71-6BDA-4BEC-8333-EE0D44125821}" srcOrd="6" destOrd="0" presId="urn:microsoft.com/office/officeart/2008/layout/LinedList"/>
    <dgm:cxn modelId="{C54ECCC1-32EC-4DFF-B938-4C08CD34FC81}" type="presParOf" srcId="{FDF0E2F1-204A-4641-A0A1-72F50111A196}" destId="{CEF3880B-493E-47B7-AF9B-8C9FB93E3242}" srcOrd="7" destOrd="0" presId="urn:microsoft.com/office/officeart/2008/layout/LinedList"/>
    <dgm:cxn modelId="{16F2900D-5958-45F2-9F6C-49982DFC66B2}" type="presParOf" srcId="{CEF3880B-493E-47B7-AF9B-8C9FB93E3242}" destId="{7C5D9196-DC07-4E18-87B1-A818BABCF2EF}" srcOrd="0" destOrd="0" presId="urn:microsoft.com/office/officeart/2008/layout/LinedList"/>
    <dgm:cxn modelId="{088DF782-4B3A-4E4E-AADB-8A21DD2201F2}" type="presParOf" srcId="{CEF3880B-493E-47B7-AF9B-8C9FB93E3242}" destId="{909C045A-CE94-4162-BEF3-B468B70BA1A2}" srcOrd="1" destOrd="0" presId="urn:microsoft.com/office/officeart/2008/layout/LinedList"/>
    <dgm:cxn modelId="{B9429562-1CE6-460C-A39A-F99814694E91}" type="presParOf" srcId="{FDF0E2F1-204A-4641-A0A1-72F50111A196}" destId="{045BD98D-1010-438F-A54C-2569D2EC7F94}" srcOrd="8" destOrd="0" presId="urn:microsoft.com/office/officeart/2008/layout/LinedList"/>
    <dgm:cxn modelId="{B9D24EE3-772C-4355-9D1C-0C50049B2C9A}" type="presParOf" srcId="{FDF0E2F1-204A-4641-A0A1-72F50111A196}" destId="{BDE06DA6-C5F5-496A-8DDA-087AB925C3D4}" srcOrd="9" destOrd="0" presId="urn:microsoft.com/office/officeart/2008/layout/LinedList"/>
    <dgm:cxn modelId="{408FFE5D-3B77-4ECC-88B4-2F1274409A4C}" type="presParOf" srcId="{BDE06DA6-C5F5-496A-8DDA-087AB925C3D4}" destId="{304107EC-FB14-485A-9627-CEFCD8F23C8A}" srcOrd="0" destOrd="0" presId="urn:microsoft.com/office/officeart/2008/layout/LinedList"/>
    <dgm:cxn modelId="{3213EF11-8C8C-4CD2-9784-469007D4337C}" type="presParOf" srcId="{BDE06DA6-C5F5-496A-8DDA-087AB925C3D4}" destId="{DAAA0FF5-A569-46D4-9D6A-935308045D6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04FE1-791C-4994-A8D3-9F123FC112A7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ABEEE-C9D0-41CA-8F3B-50BD9DCF9620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b="0" kern="1200" dirty="0"/>
            <a:t>Contexte </a:t>
          </a:r>
          <a:endParaRPr lang="en-US" sz="4200" b="0" kern="1200" dirty="0"/>
        </a:p>
      </dsp:txBody>
      <dsp:txXfrm>
        <a:off x="0" y="675"/>
        <a:ext cx="6900512" cy="1106957"/>
      </dsp:txXfrm>
    </dsp:sp>
    <dsp:sp modelId="{BD42F08B-99A6-4BC0-903A-141E9A53834D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2700" cap="flat" cmpd="sng" algn="ctr">
          <a:solidFill>
            <a:schemeClr val="accent2">
              <a:hueOff val="-330843"/>
              <a:satOff val="373"/>
              <a:lumOff val="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696EF-F853-4010-B4D8-7A279089B246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b="0" kern="1200" dirty="0"/>
            <a:t>Eclairage théorique</a:t>
          </a:r>
          <a:endParaRPr lang="en-US" sz="4200" b="0" kern="1200" dirty="0"/>
        </a:p>
      </dsp:txBody>
      <dsp:txXfrm>
        <a:off x="0" y="1107633"/>
        <a:ext cx="6900512" cy="1106957"/>
      </dsp:txXfrm>
    </dsp:sp>
    <dsp:sp modelId="{1BCFFD13-C67B-4C4C-BBD1-6348B0AE1ABE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accent2">
              <a:hueOff val="-661686"/>
              <a:satOff val="746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1CEB3-9E54-4564-B95B-C4BCD637FFE3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b="0" kern="1200" dirty="0"/>
            <a:t>Evaluation différenciée</a:t>
          </a:r>
          <a:endParaRPr lang="en-US" sz="4200" b="0" kern="1200" dirty="0"/>
        </a:p>
      </dsp:txBody>
      <dsp:txXfrm>
        <a:off x="0" y="2214591"/>
        <a:ext cx="6900512" cy="1106957"/>
      </dsp:txXfrm>
    </dsp:sp>
    <dsp:sp modelId="{47A58B71-6BDA-4BEC-8333-EE0D44125821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2700" cap="flat" cmpd="sng" algn="ctr">
          <a:solidFill>
            <a:schemeClr val="accent2">
              <a:hueOff val="-992530"/>
              <a:satOff val="1119"/>
              <a:lumOff val="2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D9196-DC07-4E18-87B1-A818BABCF2EF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b="0" kern="1200" dirty="0"/>
            <a:t>Choix et retours des étudiants</a:t>
          </a:r>
          <a:endParaRPr lang="en-US" sz="4200" b="0" kern="1200" dirty="0"/>
        </a:p>
      </dsp:txBody>
      <dsp:txXfrm>
        <a:off x="0" y="3321549"/>
        <a:ext cx="6900512" cy="1106957"/>
      </dsp:txXfrm>
    </dsp:sp>
    <dsp:sp modelId="{045BD98D-1010-438F-A54C-2569D2EC7F94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107EC-FB14-485A-9627-CEFCD8F23C8A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200" b="0" kern="1200" dirty="0"/>
            <a:t>Discussion</a:t>
          </a:r>
          <a:endParaRPr lang="en-US" sz="4200" b="0" kern="1200" dirty="0"/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9D543-63B5-4DF6-9E48-2E6ADE1EE99E}" type="datetimeFigureOut">
              <a:t>21/04/2025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3EF4F-38FA-477C-BC4F-062E032886D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91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Praticiens ou acteurs du terrain,</a:t>
            </a:r>
          </a:p>
          <a:p>
            <a:endParaRPr lang="fr-FR"/>
          </a:p>
          <a:p>
            <a:r>
              <a:rPr lang="fr-FR"/>
              <a:t>On a donné principalement la parole aux étudiants</a:t>
            </a:r>
          </a:p>
          <a:p>
            <a:r>
              <a:rPr lang="fr-FR"/>
              <a:t>Mettre en place une évaluation différenciée dans le cadre d’un cours de la formation initial des enseignants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3EF4F-38FA-477C-BC4F-062E032886D1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3031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3459D-641D-3A4B-B9C1-B479CAE83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C81AEBC-C8A4-DB42-A933-CE7082EA4D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B8170D2-AEAC-514C-3B34-35C8F3010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1B3250-1B42-291B-2E1A-39B7D77C11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075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BA502-D0B1-7EBC-F86C-829AE6A50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0257586-C578-2CCA-7E32-2D2B61431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3C556E6-57E7-8D9A-E990-63AEDF8123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49A69C-FB7E-D091-E736-93A459395E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75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E38E3-62F7-83B9-3F13-D534C128D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8B117D-4824-83B9-9CD1-1DE6D50A2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E089405E-4CED-A2C6-BB0C-1431E814D9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85E7B7-7556-EE4C-AC57-8796DE870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403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8DE9E-6F4F-F589-1F98-32DA04792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366E92-5A10-29DB-916F-787EAEB2CC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3A00BB7-5BEF-1DD4-1B9E-2B74AF5C1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B00F41-D329-7D97-3435-631FBCB34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73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AB9EA3-A428-58C1-43F5-4AAC502A8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4B61750-F7A9-5C43-48C1-CC69964C64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67CFA3A-E87F-B62B-227A-C4A9EBE5B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F3B89-C8B0-407A-5BB6-FA1206F2C6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715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689C9-3D14-1783-1899-1C2FB75ED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1B9C4C0-41CE-FC65-4480-D5AD23BE8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A4A64EF-ABEB-3CCC-709A-B9CB68D36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F24D73-6063-AF13-24FC-FEFF159491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37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D9EAD-E9F7-EF48-7A88-1188C43C7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187B266-13B2-B2F7-0610-26E244B3E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E0263F4-9F77-A4E1-69F5-23C17B1E4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28A3CE-6407-2901-CDC9-1127F7C3E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416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5460B-23DE-4FF9-3966-C10214CCD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E7A5410-8F73-9472-4AC0-1E57C31986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31AEE02-5DB6-107A-DC88-0ECDAC2E3A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5A22AA-9CA1-863D-4661-26315BFA19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223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07216-9AE5-66CF-4E07-AED3BDF93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DD7EB-3423-702E-DF54-5D28D7D2F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65B8E4-6CAF-F351-B840-95934D90E1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0BE36-832E-B270-99BF-370B869EE1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767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4E18-2391-ECD1-7F1B-BAB388ECB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8E409CA-C7D2-F6AE-5B1A-AEBDF91D32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610C774-ABC8-7529-0B50-48B52FBE6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EC4F2C-8150-4F43-5557-3FE17F201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167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Praticiens ou acteurs du terrain,</a:t>
            </a:r>
          </a:p>
          <a:p>
            <a:endParaRPr lang="fr-FR"/>
          </a:p>
          <a:p>
            <a:r>
              <a:rPr lang="fr-FR"/>
              <a:t>On a donné principalement la parole aux étudiants</a:t>
            </a:r>
          </a:p>
          <a:p>
            <a:r>
              <a:rPr lang="fr-FR"/>
              <a:t>Mettre en place une évaluation différenciée dans le cadre d’un cours de la formation initial des enseignants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43EF4F-38FA-477C-BC4F-062E032886D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30315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A7618-93D8-1574-894E-160AE9725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581060C-C79C-B4CB-CB75-8F718873B8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A20C194-4D9F-D696-4F9F-05D4E8757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059CFD-6E8D-F16F-9721-6874C8F21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704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99E5A-9F50-9843-D32E-2E062654B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65B3173-0BA3-FA3A-6795-01D176BC7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FA40F5D-1038-5772-11B6-7B32826D1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71628C-D25A-2488-282E-84D772034F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255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6F8A0-749E-75CA-25BF-375E62B2D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231AB0-A0E7-A4F7-0D2B-D3A3622A35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A4B11D1-A333-D91D-3742-A0BC711982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3ADFEC-9B45-2E68-3586-94D3A4DC2B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0441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5F2F8-D64A-58AC-914E-D65834DE7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F885005-7B5D-EB9E-0B57-6B6557820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1D8204F-02B0-AF4D-2BB9-6BAEFB3F0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65A238-D27D-9329-4257-BC68F7333F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9026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8107D-9A20-FD17-D2D2-BC9293CE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B472066-F0C9-0BB4-C1AA-0ED467D9E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B2E94F1-9AF0-BD15-CACA-95A85291C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636F7C-B135-1C99-3FE1-B236E48D0D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557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D760B-C803-D69E-8645-97900CFA1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30F73D2-E912-D41B-579C-44AE4F534F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297496F-123E-1DB1-3EB2-37F311420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828EC5-3EC0-9BC7-6601-C852AECEB5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48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0287A-94BA-A82E-F883-2D385E540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84BBCB-1F5D-C7EB-CE6C-5485FD268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8A3FE-7435-A088-AC87-BA3D9E85C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ED79A-EFFE-F5AE-635A-C814EBCFC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25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AC81A-7F7F-B69C-ED98-A47C350F8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21F1984-FADD-3BB6-9763-70CA4BCF6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73C9DB0-7930-97A2-EF44-D015448D3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8F17AD-7C71-2989-0777-87C02130DC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869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038EE-C135-75A8-DD82-8C8363ED9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9CFA9BA-9820-A45C-4D4C-0E8FF7B6F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45D094E-B4C7-BD5C-5046-98BFC67F9A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C36996-FAF2-F920-60F2-06FE49F93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798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04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74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35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0963F42-C0BC-794F-8251-B92BF9AC455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670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70282-27A2-D053-F28A-8023847B2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BFA1FA-86DB-A3CF-B852-9C665F742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4855DE-8D58-8F01-32CD-932E43043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AFBC3-0295-7982-978A-C9D793BC4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176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CF9CB-F4BE-0863-D818-A28F9AE70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15CC00D-B0AD-86A4-30D6-19F28EE2B1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296863" y="803275"/>
            <a:ext cx="7150101" cy="4022725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BCD290C-B43C-95CF-0205-4D7BA970E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BBE062C-7302-77A7-3B3E-615D0CC732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5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5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234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44E37-5B37-5DD2-8C15-838F0F73B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C74132-D1FB-EF64-2B53-1B7FA6FE80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885394-E8A4-5E62-AAFE-65FC278EA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08924-96C5-201E-5C85-95D4A0B79E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957395-F899-D048-832E-1197D8B6D84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21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5F656-F706-FDBC-195B-A59351D2B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0FE8C5-E3FD-0C2C-7735-3B56E95A6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EC18C6-86EE-AF0B-05B4-BFD5AA75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85A8-6F4B-7C4A-93A9-83FB601B9D2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139708-DEDD-7057-FE6F-955D99456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3DE79B-9B14-E2A5-E2F0-32CD0094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A57-88AF-7743-ABD2-5150293C4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8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C27661-33A9-2C3B-78B9-0AB12448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D2029EC-58B9-A4FE-B868-2C8030238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7C6191-B04E-D0C3-8C21-589EF0B1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85A8-6F4B-7C4A-93A9-83FB601B9D2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B0DDF8-7E9C-5E11-5416-0492FACEC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79039C-90B9-D385-5080-156A17E7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A57-88AF-7743-ABD2-5150293C4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679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A05707-3912-327E-99FC-C1C485F48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BBCBFD-8BED-8CC9-2253-4883F468C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D32923-71FD-3D87-C119-D9CFFDAFA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85A8-6F4B-7C4A-93A9-83FB601B9D2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AC9519-E989-E1E8-FE68-41DF8E79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9DEB9E-028E-5997-0E3E-795B1643A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A57-88AF-7743-ABD2-5150293C4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113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D2E2B-42D1-40EC-BA16-05A7015B7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CE709F-2040-4EFB-8C8B-0AE7F1184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AB479A-3DF9-4452-B67F-90804553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46200B-0123-40B0-A385-EFF88677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4C4D6B-9D80-4E57-BBDC-A2FFB265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4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01233-0CB1-4BFD-90A3-DB3C8318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D68BE8-096F-45CA-ADDF-78B67645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50752C-1B0A-4F71-9DE0-6A874DCA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CF0BDD-9CEB-4130-913F-3AB9FDDE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0EDCB6-02A5-4149-A921-35504BBD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1380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85C06-4B6B-417B-A775-293D0CF3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D726B7-1A31-4F38-83CB-562DA1947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276397-0CB6-4CDF-9C5D-EBC849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F505-58E0-40FC-B10D-CFCA099BEC56}" type="datetimeFigureOut">
              <a:rPr lang="fr-BE" smtClean="0">
                <a:solidFill>
                  <a:srgbClr val="775F55"/>
                </a:solidFill>
                <a:latin typeface="Tw Cen MT"/>
              </a:rPr>
              <a:pPr/>
              <a:t>21/04/2025</a:t>
            </a:fld>
            <a:endParaRPr lang="fr-BE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2977A8-1AE2-4145-BF9E-D13C52B0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248F2D-1224-4DEB-9693-31405F93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58F1-52E3-478F-A0C1-670742C6AE2B}" type="slidenum">
              <a:rPr lang="fr-BE" smtClean="0">
                <a:latin typeface="Tw Cen MT"/>
              </a:rPr>
              <a:pPr/>
              <a:t>‹N°›</a:t>
            </a:fld>
            <a:endParaRPr lang="fr-BE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81676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7C787-73AD-4689-AC04-68351ED3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B39E8A-ED6B-4F9A-8909-A2638FB79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075C2F-53AC-4A29-A30B-55A9D009B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6A8BDF-C21F-449B-AAC5-DE48A71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DAEE36-5D6C-4E99-8141-2398FD5A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0B4C6A-9B73-44DD-827F-9ED33B99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04620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BDFA3-83A7-4340-AEBB-5F22CB4E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E2C3A2-1F9B-4C47-B3F0-4A578EA83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995AC8-4B71-4065-897A-2594A28AC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6DEDAA-C216-4201-B2E1-4AC8836C5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ECEA21-5A69-4349-96CC-F4D9B1804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36820B-C875-41E1-BA50-126930A0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921895-A702-47F5-8820-6070C844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716F3C-2998-4E82-A277-220F8B3E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6911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45D1E-F2D8-4473-A4E7-5D11979E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A93803-6377-4B06-845C-8DE3F9A5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3E95BF-1430-4B03-9B0B-5CEB6E53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19F9DF-15A1-4C53-AE70-72B284A7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22086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9E89D5-F4FE-409C-9E15-6249A60D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1262C4-4D2B-4DE8-AD04-2AE467FE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2BE54F-E731-4AEE-8243-1B8E79B9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5086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A5FF6B-8401-480D-9B46-3E250381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9F3CE-B90A-43CF-AD88-5B306184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7215AB-DC8C-4C4E-B253-84D719FF1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857D7C-3B1B-47C7-BBCB-B93072A3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9DFC28-A2A1-41F4-A143-33CFF87E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382AEB-0119-413E-A528-E45FDBA5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6244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30EBA-A7B9-7112-3FA6-DD299C78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B72809-9E05-9520-6492-3C40CE0D4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00A690-4728-7266-3235-1C6C49EDA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85A8-6F4B-7C4A-93A9-83FB601B9D2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D3C262-4F61-D891-A1DC-50882CDB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1D48D4-0D37-FDC9-9C2B-6015CACA6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A57-88AF-7743-ABD2-5150293C49A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B7B12075-779E-AD6C-1F2C-0A0DFE74D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6745"/>
            <a:ext cx="1695450" cy="83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55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BC9E0-E3B4-4D4C-BD44-F05EF3A0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454E5D-7629-4E33-8FEE-446E5B91A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692A97-92AC-4C15-817D-5F9C3C8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8237A6-041D-4C52-9C90-14AD0DAB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AD1354-14E9-4025-8227-135700B9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E15687-165C-47AA-AAA5-869E0A50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2923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6E731-DE5E-4FCA-9E27-5466378F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719A4-4A2D-4B2C-AB1F-A4252E305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05A556-E9AC-47C3-A256-1392BEC5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A8D55-42B7-43F1-A922-4454CBC5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6BA73A-8738-43EA-BBF4-4B80B2D5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092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1632D7-74E9-49AE-9826-223F1BABF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943287-B714-4C78-B2F5-845D8D12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31B07-0CEB-4192-A94A-AFAA0C37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15B8F3-AC61-4682-8D09-7D2CEF32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4FCE37-2F9E-405C-B18B-7B0FBFF2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7611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D2E2B-42D1-40EC-BA16-05A7015B7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CE709F-2040-4EFB-8C8B-0AE7F1184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AB479A-3DF9-4452-B67F-90804553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46200B-0123-40B0-A385-EFF88677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4C4D6B-9D80-4E57-BBDC-A2FFB265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24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01233-0CB1-4BFD-90A3-DB3C8318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D68BE8-096F-45CA-ADDF-78B67645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50752C-1B0A-4F71-9DE0-6A874DCA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CF0BDD-9CEB-4130-913F-3AB9FDDE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0EDCB6-02A5-4149-A921-35504BBD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6482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85C06-4B6B-417B-A775-293D0CF3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D726B7-1A31-4F38-83CB-562DA1947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276397-0CB6-4CDF-9C5D-EBC849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F505-58E0-40FC-B10D-CFCA099BEC56}" type="datetimeFigureOut">
              <a:rPr lang="fr-BE" smtClean="0">
                <a:solidFill>
                  <a:srgbClr val="775F55"/>
                </a:solidFill>
                <a:latin typeface="Tw Cen MT"/>
              </a:rPr>
              <a:pPr/>
              <a:t>21/04/2025</a:t>
            </a:fld>
            <a:endParaRPr lang="fr-BE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2977A8-1AE2-4145-BF9E-D13C52B0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248F2D-1224-4DEB-9693-31405F93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58F1-52E3-478F-A0C1-670742C6AE2B}" type="slidenum">
              <a:rPr lang="fr-BE" smtClean="0">
                <a:latin typeface="Tw Cen MT"/>
              </a:rPr>
              <a:pPr/>
              <a:t>‹N°›</a:t>
            </a:fld>
            <a:endParaRPr lang="fr-BE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979750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7C787-73AD-4689-AC04-68351ED3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B39E8A-ED6B-4F9A-8909-A2638FB79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075C2F-53AC-4A29-A30B-55A9D009B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6A8BDF-C21F-449B-AAC5-DE48A71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DAEE36-5D6C-4E99-8141-2398FD5A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0B4C6A-9B73-44DD-827F-9ED33B99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54032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BDFA3-83A7-4340-AEBB-5F22CB4E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E2C3A2-1F9B-4C47-B3F0-4A578EA83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995AC8-4B71-4065-897A-2594A28AC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6DEDAA-C216-4201-B2E1-4AC8836C5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ECEA21-5A69-4349-96CC-F4D9B1804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36820B-C875-41E1-BA50-126930A0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921895-A702-47F5-8820-6070C844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716F3C-2998-4E82-A277-220F8B3E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1311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45D1E-F2D8-4473-A4E7-5D11979E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A93803-6377-4B06-845C-8DE3F9A5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3E95BF-1430-4B03-9B0B-5CEB6E53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19F9DF-15A1-4C53-AE70-72B284A7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3945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9E89D5-F4FE-409C-9E15-6249A60D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1262C4-4D2B-4DE8-AD04-2AE467FE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2BE54F-E731-4AEE-8243-1B8E79B9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397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8037F2-3746-3F1C-01F8-E1EAF74C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9B9DFD-B34D-E723-E7B0-FEEBB9457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78A6C8-DA18-25A1-CB7B-8EB88EC0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85A8-6F4B-7C4A-93A9-83FB601B9D2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E11256-2D3D-58D0-537A-71FB575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81C849-930E-7976-3493-6508D207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A57-88AF-7743-ABD2-5150293C4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057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A5FF6B-8401-480D-9B46-3E250381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9F3CE-B90A-43CF-AD88-5B306184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7215AB-DC8C-4C4E-B253-84D719FF1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857D7C-3B1B-47C7-BBCB-B93072A3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9DFC28-A2A1-41F4-A143-33CFF87E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382AEB-0119-413E-A528-E45FDBA5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5263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BC9E0-E3B4-4D4C-BD44-F05EF3A0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454E5D-7629-4E33-8FEE-446E5B91A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692A97-92AC-4C15-817D-5F9C3C8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8237A6-041D-4C52-9C90-14AD0DAB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AD1354-14E9-4025-8227-135700B9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E15687-165C-47AA-AAA5-869E0A50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2815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6E731-DE5E-4FCA-9E27-5466378F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719A4-4A2D-4B2C-AB1F-A4252E305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05A556-E9AC-47C3-A256-1392BEC5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A8D55-42B7-43F1-A922-4454CBC5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6BA73A-8738-43EA-BBF4-4B80B2D5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84282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1632D7-74E9-49AE-9826-223F1BABF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943287-B714-4C78-B2F5-845D8D12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31B07-0CEB-4192-A94A-AFAA0C37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15B8F3-AC61-4682-8D09-7D2CEF32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4FCE37-2F9E-405C-B18B-7B0FBFF2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6410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3D2E2B-42D1-40EC-BA16-05A7015B7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FCE709F-2040-4EFB-8C8B-0AE7F1184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AB479A-3DF9-4452-B67F-90804553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46200B-0123-40B0-A385-EFF886778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4C4D6B-9D80-4E57-BBDC-A2FFB265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56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301233-0CB1-4BFD-90A3-DB3C83184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D68BE8-096F-45CA-ADDF-78B67645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50752C-1B0A-4F71-9DE0-6A874DCA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CF0BDD-9CEB-4130-913F-3AB9FDDE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0EDCB6-02A5-4149-A921-35504BBD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01127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85C06-4B6B-417B-A775-293D0CF3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D726B7-1A31-4F38-83CB-562DA1947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276397-0CB6-4CDF-9C5D-EBC8490C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F505-58E0-40FC-B10D-CFCA099BEC56}" type="datetimeFigureOut">
              <a:rPr lang="fr-BE" smtClean="0">
                <a:solidFill>
                  <a:srgbClr val="775F55"/>
                </a:solidFill>
                <a:latin typeface="Tw Cen MT"/>
              </a:rPr>
              <a:pPr/>
              <a:t>21/04/2025</a:t>
            </a:fld>
            <a:endParaRPr lang="fr-BE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2977A8-1AE2-4145-BF9E-D13C52B0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248F2D-1224-4DEB-9693-31405F93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58F1-52E3-478F-A0C1-670742C6AE2B}" type="slidenum">
              <a:rPr lang="fr-BE" smtClean="0">
                <a:latin typeface="Tw Cen MT"/>
              </a:rPr>
              <a:pPr/>
              <a:t>‹N°›</a:t>
            </a:fld>
            <a:endParaRPr lang="fr-BE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842029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7C787-73AD-4689-AC04-68351ED32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B39E8A-ED6B-4F9A-8909-A2638FB79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075C2F-53AC-4A29-A30B-55A9D009B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6A8BDF-C21F-449B-AAC5-DE48A71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DAEE36-5D6C-4E99-8141-2398FD5A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0B4C6A-9B73-44DD-827F-9ED33B99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11283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BDFA3-83A7-4340-AEBB-5F22CB4E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E2C3A2-1F9B-4C47-B3F0-4A578EA83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995AC8-4B71-4065-897A-2594A28AC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6DEDAA-C216-4201-B2E1-4AC8836C5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ECEA21-5A69-4349-96CC-F4D9B1804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936820B-C875-41E1-BA50-126930A0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921895-A702-47F5-8820-6070C844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716F3C-2998-4E82-A277-220F8B3EA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78389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45D1E-F2D8-4473-A4E7-5D11979E0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FA93803-6377-4B06-845C-8DE3F9A5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3E95BF-1430-4B03-9B0B-5CEB6E53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19F9DF-15A1-4C53-AE70-72B284A7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358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4DAED-F12C-075C-A148-CFA78605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68AEF7-48D3-BCAE-88F2-2E78A90CE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92D097-7EE7-DCF3-95DB-5C29293FB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A74BAF-72EE-DD77-8757-04F3651C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85A8-6F4B-7C4A-93A9-83FB601B9D2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8FF31B-894E-0BF8-7DBA-093F79C5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70F5D5-57B0-72F9-57C0-0840DB0E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A57-88AF-7743-ABD2-5150293C4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868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D9E89D5-F4FE-409C-9E15-6249A60D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91262C4-4D2B-4DE8-AD04-2AE467FEB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2BE54F-E731-4AEE-8243-1B8E79B9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2936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A5FF6B-8401-480D-9B46-3E250381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89F3CE-B90A-43CF-AD88-5B306184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7215AB-DC8C-4C4E-B253-84D719FF1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857D7C-3B1B-47C7-BBCB-B93072A3A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9DFC28-A2A1-41F4-A143-33CFF87E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382AEB-0119-413E-A528-E45FDBA5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7866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BC9E0-E3B4-4D4C-BD44-F05EF3A0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454E5D-7629-4E33-8FEE-446E5B91A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692A97-92AC-4C15-817D-5F9C3C8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8237A6-041D-4C52-9C90-14AD0DAB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AD1354-14E9-4025-8227-135700B9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E15687-165C-47AA-AAA5-869E0A506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7721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6E731-DE5E-4FCA-9E27-5466378FE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719A4-4A2D-4B2C-AB1F-A4252E305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05A556-E9AC-47C3-A256-1392BEC5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A8D55-42B7-43F1-A922-4454CBC5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6BA73A-8738-43EA-BBF4-4B80B2D5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5119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1632D7-74E9-49AE-9826-223F1BABF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943287-B714-4C78-B2F5-845D8D12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31B07-0CEB-4192-A94A-AFAA0C370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40F61-BA46-4CBD-B788-7168FCC3BF6F}" type="datetimeFigureOut">
              <a:rPr lang="fr-BE" smtClean="0"/>
              <a:t>21/04/2025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15B8F3-AC61-4682-8D09-7D2CEF32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4FCE37-2F9E-405C-B18B-7B0FBFF2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3054-10E8-4685-91B9-7A1E447075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988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920A81-0728-F604-EEF0-928F3C02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2B7CA8-5A53-21CC-B6C2-1E44B7F2A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15A5FF-E5D9-7127-1284-2F734E59A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15DA324-C8AB-6167-2A49-8DF269775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DEB43A5-A524-EBA5-43EA-E1FCDF2625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DA98394-8086-5B41-02DE-8BC629F2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85A8-6F4B-7C4A-93A9-83FB601B9D2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CEA8F3-5D70-6FBD-A938-DC701D15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36D327-8442-8B2D-D366-AE30F822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A57-88AF-7743-ABD2-5150293C4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089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5FC04-C5E3-5044-F232-13736C0C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610000-5654-60CC-7C35-5B495135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85A8-6F4B-7C4A-93A9-83FB601B9D2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099831-3295-CDB6-9A1B-E60711B6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A3544AE-65A9-21A7-24C7-8983C070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A57-88AF-7743-ABD2-5150293C4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49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DE26DC-6092-66B0-6C11-4B2E4C39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85A8-6F4B-7C4A-93A9-83FB601B9D2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EC693F-ED0A-E331-490E-C1E6A015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D3345A-C66F-AC22-0B42-8A5BA974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A57-88AF-7743-ABD2-5150293C4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16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7A9825-0FF5-B873-8E5C-2D8BDB121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2F084-5B61-FF7F-FB1D-2AA95092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A5ABB3-9946-4C63-E46C-4CFF062CB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CCE30A0-E0B0-F8E2-A122-86AFF09AC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85A8-6F4B-7C4A-93A9-83FB601B9D2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4F6593-EBEA-4515-B750-581088F8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0FBFCA-A28F-E70F-E44B-E64B31AF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A57-88AF-7743-ABD2-5150293C4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4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6A881-7017-FBA5-59B7-894D7110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9E57996-FBA2-C4C6-E268-C927509E3F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3B7038-AB67-62F1-AC03-89B57C54A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BA1202-CAC0-5F38-28B2-5BE65983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85A8-6F4B-7C4A-93A9-83FB601B9D2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8797BE-13DC-C549-6767-F8EAB7A2E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C8A1DB-7896-7DD0-D241-8431E29B4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14A57-88AF-7743-ABD2-5150293C4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59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984E97-BF9D-5F8C-5FB5-89928FC4E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6EC0BA-2956-8EA7-B268-AAFAF4AF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6E029B-9F88-D6AC-1512-0B7FF09E7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CA85A8-6F4B-7C4A-93A9-83FB601B9D21}" type="datetimeFigureOut">
              <a:rPr lang="fr-FR" smtClean="0"/>
              <a:t>21/04/2025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91E27A-AA2B-06CD-13B9-28D3C35A28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8EB37F-84C7-435D-110D-DB1F0D5EE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D14A57-88AF-7743-ABD2-5150293C49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66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D9FE24-BB06-43D1-9DFA-BF97DFE2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2ADAF2-ADAE-4380-A494-03E59348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429B4B-4DBD-4051-97F1-A47D1E57B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F505-58E0-40FC-B10D-CFCA099BEC56}" type="datetimeFigureOut">
              <a:rPr lang="fr-BE" smtClean="0">
                <a:solidFill>
                  <a:srgbClr val="775F55"/>
                </a:solidFill>
                <a:latin typeface="Tw Cen MT"/>
              </a:rPr>
              <a:pPr/>
              <a:t>21/04/2025</a:t>
            </a:fld>
            <a:endParaRPr lang="fr-BE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9D47FD-9D00-419D-BB0D-798E2D4BE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67A8D5-46C8-447D-ADA6-0F991D6C7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58F1-52E3-478F-A0C1-670742C6AE2B}" type="slidenum">
              <a:rPr lang="fr-BE" smtClean="0">
                <a:latin typeface="Tw Cen MT"/>
              </a:rPr>
              <a:pPr/>
              <a:t>‹N°›</a:t>
            </a:fld>
            <a:endParaRPr lang="fr-BE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72933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D9FE24-BB06-43D1-9DFA-BF97DFE2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2ADAF2-ADAE-4380-A494-03E59348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429B4B-4DBD-4051-97F1-A47D1E57B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F505-58E0-40FC-B10D-CFCA099BEC56}" type="datetimeFigureOut">
              <a:rPr lang="fr-BE" smtClean="0">
                <a:solidFill>
                  <a:srgbClr val="775F55"/>
                </a:solidFill>
                <a:latin typeface="Tw Cen MT"/>
              </a:rPr>
              <a:pPr/>
              <a:t>21/04/2025</a:t>
            </a:fld>
            <a:endParaRPr lang="fr-BE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9D47FD-9D00-419D-BB0D-798E2D4BE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67A8D5-46C8-447D-ADA6-0F991D6C7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58F1-52E3-478F-A0C1-670742C6AE2B}" type="slidenum">
              <a:rPr lang="fr-BE" smtClean="0">
                <a:latin typeface="Tw Cen MT"/>
              </a:rPr>
              <a:pPr/>
              <a:t>‹N°›</a:t>
            </a:fld>
            <a:endParaRPr lang="fr-BE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49155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D9FE24-BB06-43D1-9DFA-BF97DFE2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2ADAF2-ADAE-4380-A494-03E59348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429B4B-4DBD-4051-97F1-A47D1E57B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F505-58E0-40FC-B10D-CFCA099BEC56}" type="datetimeFigureOut">
              <a:rPr lang="fr-BE" smtClean="0">
                <a:solidFill>
                  <a:srgbClr val="775F55"/>
                </a:solidFill>
                <a:latin typeface="Tw Cen MT"/>
              </a:rPr>
              <a:pPr/>
              <a:t>21/04/2025</a:t>
            </a:fld>
            <a:endParaRPr lang="fr-BE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9D47FD-9D00-419D-BB0D-798E2D4BE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67A8D5-46C8-447D-ADA6-0F991D6C7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58F1-52E3-478F-A0C1-670742C6AE2B}" type="slidenum">
              <a:rPr lang="fr-BE" smtClean="0">
                <a:latin typeface="Tw Cen MT"/>
              </a:rPr>
              <a:pPr/>
              <a:t>‹N°›</a:t>
            </a:fld>
            <a:endParaRPr lang="fr-BE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3030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2358/mm.vi9.25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DF0987A-4AA9-4EAA-8555-56CA2AC5F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75670" cy="23710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62D4572-9A7D-4F5C-8592-71CEDD98A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366236" y="-1954480"/>
            <a:ext cx="5486400" cy="1218895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AAB9A30-322B-88A3-809D-D251232B0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32" y="2633601"/>
            <a:ext cx="9283781" cy="1730098"/>
          </a:xfrm>
        </p:spPr>
        <p:txBody>
          <a:bodyPr>
            <a:normAutofit/>
          </a:bodyPr>
          <a:lstStyle/>
          <a:p>
            <a:r>
              <a:rPr lang="en-GB" sz="4300">
                <a:ea typeface="+mj-lt"/>
                <a:cs typeface="+mj-lt"/>
              </a:rPr>
              <a:t>Vers une évaluation inclusive, un exemple de pratique en HE Pédagogique</a:t>
            </a:r>
            <a:endParaRPr lang="en-US" sz="4300">
              <a:ea typeface="+mj-lt"/>
              <a:cs typeface="+mj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62993D-B7CD-14F1-8C03-1BCE8279E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32" y="4626251"/>
            <a:ext cx="9283781" cy="15459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BE" sz="2200">
                <a:effectLst/>
                <a:latin typeface="Arial"/>
                <a:ea typeface="Times New Roman" panose="02020603050405020304" pitchFamily="18" charset="0"/>
                <a:cs typeface="Arial"/>
              </a:rPr>
              <a:t>De Hoe Valérie</a:t>
            </a:r>
            <a:r>
              <a:rPr lang="fr-BE" sz="2200">
                <a:latin typeface="Arial"/>
                <a:ea typeface="Times New Roman" panose="02020603050405020304" pitchFamily="18" charset="0"/>
                <a:cs typeface="Arial"/>
              </a:rPr>
              <a:t> et </a:t>
            </a:r>
            <a:r>
              <a:rPr lang="fr-BE" sz="2200">
                <a:effectLst/>
                <a:latin typeface="Arial"/>
                <a:ea typeface="Times New Roman" panose="02020603050405020304" pitchFamily="18" charset="0"/>
                <a:cs typeface="Arial"/>
              </a:rPr>
              <a:t>Dondeyne Stéphanie</a:t>
            </a:r>
          </a:p>
          <a:p>
            <a:r>
              <a:rPr lang="fr-BE" sz="2200">
                <a:latin typeface="Arial"/>
                <a:cs typeface="Arial"/>
              </a:rPr>
              <a:t>15 avril 2025</a:t>
            </a:r>
            <a:endParaRPr lang="fr-BE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logo du Pôle Louvain">
            <a:extLst>
              <a:ext uri="{FF2B5EF4-FFF2-40B4-BE49-F238E27FC236}">
                <a16:creationId xmlns:a16="http://schemas.microsoft.com/office/drawing/2014/main" id="{165BBC4A-C4C7-EB6A-52ED-20E83F13EB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016" y="0"/>
            <a:ext cx="3420310" cy="1239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13F22D-27A5-B614-A13C-529CB47C9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883" y="-4120"/>
            <a:ext cx="2789184" cy="228713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9361DF-B06F-F35E-EC80-19DDF6B47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0910" y="-4120"/>
            <a:ext cx="3418046" cy="18974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AB13834-0417-4942-A0C7-09925A75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CC4E0B-D745-5DEC-50D4-DD0806E5E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205D3F5-E28C-E42E-7F24-191B7300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600" kern="1200" cap="sm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Evaluation différnciée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30BACFD-9C64-8750-2937-B8D0D52E7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81"/>
    </mc:Choice>
    <mc:Fallback xmlns="">
      <p:transition spd="slow" advTm="4448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F018D3-B260-1C11-0927-47279DD09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85F581B-4A30-FBFF-D911-197DFB35C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06D6196-E942-0D57-5515-E20E56F6F5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Eclairage théorique </a:t>
            </a:r>
            <a:endParaRPr kumimoji="0" lang="en-US" sz="5400" b="0" i="0" u="none" strike="noStrike" kern="1200" cap="none" spc="1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106CB100-6DDE-194B-C923-6FCEA48FA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2402A28-2A56-4AF8-6C2E-851E92684830}"/>
              </a:ext>
            </a:extLst>
          </p:cNvPr>
          <p:cNvSpPr txBox="1"/>
          <p:nvPr/>
        </p:nvSpPr>
        <p:spPr>
          <a:xfrm>
            <a:off x="669037" y="2055813"/>
            <a:ext cx="11208332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Pour mettre en œuvre 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une évaluation alignée sur les principes de la CUA,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 la prise en compte de 3 impératifs 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(Rose et al., 2018 (cités par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Girouard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-Gagné et Durand, 2022))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sont préconisés : 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Calibri Light"/>
              <a:cs typeface="Calibri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L’évaluation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est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incluse dans l’expérience d’apprentissage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et en est indissociable.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Calibri Light"/>
              <a:cs typeface="Arial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L’environnement d’apprentissage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permet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aux apprenants de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faire des choix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dans les tâches évaluatives afin d’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optimiser les performances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 de tous et de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diminuer les obstacles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 potentiels.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 Light"/>
              <a:ea typeface="Calibri Light"/>
              <a:cs typeface="Arial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De la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rétroaction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 à partir d’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évaluation fréquentes et continues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 est disponible pour les apprenants afin d’identifier leurs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forces et leurs défis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, ainsi que les prochaines étapes à franchir.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47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D3B6D9-5773-5406-AB9C-A6A820768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FAD96AD-FB35-556A-C4E3-336832B2D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7E84C8E-83F6-630B-0B5A-85D431D83A97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BE" sz="5400">
                <a:latin typeface="Calibri Light"/>
                <a:ea typeface="Calibri Light"/>
                <a:cs typeface="Calibri Light"/>
              </a:rPr>
              <a:t>Evaluation : consignes et modalités </a:t>
            </a:r>
            <a:endParaRPr kumimoji="0" lang="en-US" sz="5400" b="0" i="0" u="none" strike="noStrike" kern="1200" cap="none" spc="1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00C79352-C796-CF5A-D00E-1EDD31670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F12830-2D61-A2ED-1863-06FE2B140058}"/>
              </a:ext>
            </a:extLst>
          </p:cNvPr>
          <p:cNvSpPr txBox="1"/>
          <p:nvPr/>
        </p:nvSpPr>
        <p:spPr>
          <a:xfrm>
            <a:off x="669037" y="2055813"/>
            <a:ext cx="11208332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L’évaluation consistera à effectuer une synthèse personnelle de la différenciation et de la CUA en tenant compte du modèle de réponse à l’intervention (RAI)*. </a:t>
            </a: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Calibri Light"/>
              <a:cs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L'</a:t>
            </a:r>
            <a:r>
              <a:rPr kumimoji="0" lang="fr-FR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étudiant.e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 devra témoigner : </a:t>
            </a: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Calibri Light"/>
              <a:cs typeface="Calibri" panose="020F0502020204030204"/>
            </a:endParaRPr>
          </a:p>
          <a:p>
            <a:pPr marL="685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d'une 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maîtrise de la matière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 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vue aux cours et aux AFP ;</a:t>
            </a: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Calibri Light"/>
              <a:cs typeface="Calibri"/>
            </a:endParaRPr>
          </a:p>
          <a:p>
            <a:pPr marL="685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de sa capacité à 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faire des liens pertinents entre la théorie et la pratique 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sur base d’un 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dispositif testé en stage 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(par exemple : grille d’observation, évaluation diagnostique ou formative, représentations initiales, une proposition de régulation pour l’ensemble du groupe classe...); </a:t>
            </a: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Calibri Light"/>
              <a:cs typeface="Calibri"/>
            </a:endParaRPr>
          </a:p>
          <a:p>
            <a:pPr marL="685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de 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l’évolution de ses représentations 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"/>
              </a:rPr>
              <a:t>sur base du journal de bord.</a:t>
            </a:r>
            <a:endParaRPr lang="fr-FR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Calibri Light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*y compris l’enseignement spécialisé, les pôles territoriaux, les CPMS, ...</a:t>
            </a:r>
            <a:endParaRPr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131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B157EA-A118-9D11-36C2-39FCE154A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38CAF50-69FE-1498-6AF0-23BB98EDA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15F8FFC-646A-414D-C162-DCD000543518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Eclairage théorique </a:t>
            </a:r>
            <a:endParaRPr kumimoji="0" lang="en-US" sz="5400" b="0" i="0" u="none" strike="noStrike" kern="1200" cap="none" spc="1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7A7A40FA-9999-DA70-4B40-F32EDC61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EA6BA26-0178-C570-AAD1-B0BFD8FBF8B0}"/>
              </a:ext>
            </a:extLst>
          </p:cNvPr>
          <p:cNvSpPr txBox="1"/>
          <p:nvPr/>
        </p:nvSpPr>
        <p:spPr>
          <a:xfrm>
            <a:off x="669037" y="2055813"/>
            <a:ext cx="11208332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Pour mettre en œuvre 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une évaluation alignée sur les principes de la CUA,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 la prise en compte de 3 impératifs 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(Rose et al., 2018 (cités par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Girouard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-Gagné et Durand, 2022))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sont préconisés : 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335B74"/>
              </a:solidFill>
              <a:effectLst/>
              <a:uLnTx/>
              <a:uFillTx/>
              <a:latin typeface="Calibri Light"/>
              <a:ea typeface="Calibri Light"/>
              <a:cs typeface="Calibri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L’évaluation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est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incluse dans l’expérience d’apprentissage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et en est indissociable.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 Light"/>
              <a:ea typeface="Calibri Light"/>
              <a:cs typeface="Arial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L’environnement d’apprentissage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permet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aux apprenants de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faire des choix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dans les tâches évaluatives afin d’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optimiser les performances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 de tous et de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diminuer les obstacles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 potentiels.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Calibri Light"/>
              <a:cs typeface="Arial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De la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rétroaction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 à partir d’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évaluation fréquentes et continues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 est disponible pour les apprenants afin d’identifier leurs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forces et leurs défis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, ainsi que les prochaines étapes à franchir.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770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77ED12-8F77-5787-9432-80C441E32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6C490D8-B0A8-E6A8-936C-A0AAC2F25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18F39F-6FF5-14EE-1A86-EC1494A4C137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Evaluation : consignes et modalités </a:t>
            </a:r>
            <a:endParaRPr kumimoji="0" lang="en-US" sz="5400" b="0" i="0" u="none" strike="noStrike" kern="1200" cap="none" spc="1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BE18387-93CB-6F74-57B2-821F38553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377CF5-A60A-5D26-B9FE-4F65F83AE793}"/>
              </a:ext>
            </a:extLst>
          </p:cNvPr>
          <p:cNvSpPr txBox="1"/>
          <p:nvPr/>
        </p:nvSpPr>
        <p:spPr>
          <a:xfrm>
            <a:off x="669037" y="2055813"/>
            <a:ext cx="11208332" cy="35240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indent="0" defTabSz="91440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2400">
                <a:latin typeface="Calibri Light"/>
                <a:ea typeface="+mn-lt"/>
                <a:cs typeface="+mn-lt"/>
              </a:rPr>
              <a:t>L’évaluation de cette UE se veut différenciée (différenciation de production). </a:t>
            </a:r>
            <a:endParaRPr lang="fr-FR" sz="2400">
              <a:latin typeface="Calibri Light"/>
              <a:ea typeface="+mn-lt"/>
              <a:cs typeface="+mn-lt"/>
            </a:endParaRPr>
          </a:p>
          <a:p>
            <a:pPr indent="0" defTabSz="914400">
              <a:spcBef>
                <a:spcPts val="0"/>
              </a:spcBef>
              <a:spcAft>
                <a:spcPts val="1200"/>
              </a:spcAft>
              <a:buNone/>
            </a:pPr>
            <a:endParaRPr lang="fr" sz="2400">
              <a:latin typeface="Calibri Light"/>
              <a:ea typeface="+mn-lt"/>
              <a:cs typeface="+mn-lt"/>
            </a:endParaRPr>
          </a:p>
          <a:p>
            <a:pPr indent="0" defTabSz="914400">
              <a:spcBef>
                <a:spcPts val="0"/>
              </a:spcBef>
              <a:spcAft>
                <a:spcPts val="1200"/>
              </a:spcAft>
              <a:buNone/>
            </a:pPr>
            <a:r>
              <a:rPr lang="fr" sz="2400">
                <a:latin typeface="Calibri Light"/>
                <a:ea typeface="+mn-lt"/>
                <a:cs typeface="+mn-lt"/>
              </a:rPr>
              <a:t>Elle tiendra compte de 3 modalités :</a:t>
            </a:r>
            <a:endParaRPr lang="fr-FR" sz="2400">
              <a:latin typeface="Calibri Light"/>
              <a:ea typeface="Calibri Light"/>
              <a:cs typeface="Calibri" panose="020F0502020204030204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>
                <a:latin typeface="Calibri Light"/>
                <a:ea typeface="+mn-lt"/>
                <a:cs typeface="+mn-lt"/>
              </a:rPr>
              <a:t>Nombre </a:t>
            </a:r>
            <a:r>
              <a:rPr lang="fr-FR">
                <a:latin typeface="Calibri Light"/>
                <a:ea typeface="+mn-lt"/>
                <a:cs typeface="+mn-lt"/>
              </a:rPr>
              <a:t>(seul, duo, trio, quatuor)</a:t>
            </a:r>
            <a:endParaRPr lang="en-US">
              <a:latin typeface="Calibri Light"/>
              <a:ea typeface="+mn-lt"/>
              <a:cs typeface="+mn-lt"/>
            </a:endParaRP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>
                <a:latin typeface="Calibri Light"/>
                <a:ea typeface="+mn-lt"/>
                <a:cs typeface="+mn-lt"/>
              </a:rPr>
              <a:t> </a:t>
            </a:r>
            <a:r>
              <a:rPr lang="fr-FR" sz="2400">
                <a:latin typeface="Calibri Light"/>
                <a:ea typeface="+mn-lt"/>
                <a:cs typeface="+mn-lt"/>
              </a:rPr>
              <a:t>Production</a:t>
            </a:r>
            <a:r>
              <a:rPr lang="fr-FR">
                <a:latin typeface="Calibri Light"/>
                <a:ea typeface="+mn-lt"/>
                <a:cs typeface="+mn-lt"/>
              </a:rPr>
              <a:t> (orale ou écrite)</a:t>
            </a:r>
            <a:endParaRPr lang="en-US" sz="2400">
              <a:latin typeface="Calibri Light"/>
              <a:ea typeface="Calibri Light"/>
              <a:cs typeface="Calibri" panose="020F0502020204030204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>
                <a:latin typeface="Calibri Light"/>
                <a:ea typeface="+mn-lt"/>
                <a:cs typeface="+mn-lt"/>
              </a:rPr>
              <a:t>Format</a:t>
            </a:r>
            <a:r>
              <a:rPr lang="fr-FR">
                <a:latin typeface="Calibri Light"/>
                <a:ea typeface="+mn-lt"/>
                <a:cs typeface="+mn-lt"/>
              </a:rPr>
              <a:t> (texte, vidéo, podcast, carte mentale...)</a:t>
            </a:r>
            <a:endParaRPr lang="fr">
              <a:latin typeface="Calibri Light"/>
            </a:endParaRPr>
          </a:p>
          <a:p>
            <a:pPr lvl="1" defTabSz="914400">
              <a:spcBef>
                <a:spcPts val="0"/>
              </a:spcBef>
              <a:spcAft>
                <a:spcPts val="1200"/>
              </a:spcAft>
            </a:pPr>
            <a:endParaRPr lang="fr" sz="1900">
              <a:latin typeface="Calibri Light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0FFF65C-29CE-F4C4-8053-454878C77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480" t="20325" r="-685" b="1626"/>
          <a:stretch/>
        </p:blipFill>
        <p:spPr>
          <a:xfrm>
            <a:off x="7729817" y="3482969"/>
            <a:ext cx="4175997" cy="114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6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98CEB-604B-3A64-8C60-A0C66CB1D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B87401A-DA92-36F5-59A3-81BB819E9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2CCDB9-551F-CD7E-43D6-0972FDE161C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 Light"/>
                <a:cs typeface="Calibri Light"/>
              </a:rPr>
              <a:t>Evaluation : consignes et modalités </a:t>
            </a:r>
            <a:endParaRPr kumimoji="0" lang="en-US" sz="5400" b="0" i="0" u="none" strike="noStrike" kern="1200" cap="none" spc="1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9558E0B-8762-8B87-5229-58D806E9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815F276-F951-F1C2-09BB-0671C12D39BF}"/>
              </a:ext>
            </a:extLst>
          </p:cNvPr>
          <p:cNvSpPr txBox="1"/>
          <p:nvPr/>
        </p:nvSpPr>
        <p:spPr>
          <a:xfrm>
            <a:off x="669037" y="2055813"/>
            <a:ext cx="1120833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fr-FR" sz="3200" b="1">
                <a:latin typeface="Calibri Light"/>
                <a:ea typeface="Calibri"/>
                <a:cs typeface="Times New Roman"/>
              </a:rPr>
              <a:t>L’évaluation proposée au sein de l’activité d’apprentissage (AA):  </a:t>
            </a:r>
          </a:p>
          <a:p>
            <a:pPr marL="0" indent="0">
              <a:buNone/>
            </a:pPr>
            <a:r>
              <a:rPr lang="fr-FR" sz="3200">
                <a:latin typeface="Calibri Light"/>
                <a:ea typeface="Calibri"/>
                <a:cs typeface="Times New Roman"/>
              </a:rPr>
              <a:t>« Différenciation :  CUA et enseignant flexible »</a:t>
            </a:r>
            <a:endParaRPr lang="fr-FR" sz="3200">
              <a:latin typeface="Calibri Light"/>
              <a:ea typeface="Calibri Light"/>
              <a:cs typeface="Calibri Light" panose="020F0302020204030204"/>
            </a:endParaRPr>
          </a:p>
          <a:p>
            <a:pPr marL="0" indent="0">
              <a:buNone/>
            </a:pPr>
            <a:endParaRPr lang="fr-FR" sz="3200">
              <a:latin typeface="Calibri Light"/>
              <a:ea typeface="+mn-lt"/>
              <a:cs typeface="+mn-lt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fr-FR" sz="3200" b="1">
                <a:latin typeface="Calibri Light"/>
                <a:ea typeface="+mn-lt"/>
                <a:cs typeface="+mn-lt"/>
              </a:rPr>
              <a:t>Nature et exigences de l’évaluation identiques </a:t>
            </a:r>
            <a:r>
              <a:rPr lang="fr-FR" sz="3200">
                <a:latin typeface="Calibri Light"/>
                <a:ea typeface="+mn-lt"/>
                <a:cs typeface="+mn-lt"/>
              </a:rPr>
              <a:t>pour tous 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endParaRPr lang="fr-FR" sz="3200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sz="3200" b="1">
                <a:latin typeface="Calibri Light"/>
                <a:ea typeface="+mn-lt"/>
                <a:cs typeface="+mn-lt"/>
              </a:rPr>
              <a:t>MAIS</a:t>
            </a:r>
          </a:p>
          <a:p>
            <a:pPr marL="0" indent="0">
              <a:buNone/>
            </a:pPr>
            <a:endParaRPr lang="fr-FR" sz="3200" b="1">
              <a:latin typeface="Calibri Light"/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sz="3200" b="1">
                <a:latin typeface="Calibri Light"/>
                <a:ea typeface="+mn-lt"/>
                <a:cs typeface="+mn-lt"/>
                <a:sym typeface="Wingdings" panose="05000000000000000000" pitchFamily="2" charset="2"/>
              </a:rPr>
              <a:t></a:t>
            </a:r>
            <a:r>
              <a:rPr lang="fr-FR" sz="3200" b="1">
                <a:latin typeface="Calibri Light"/>
                <a:ea typeface="+mn-lt"/>
                <a:cs typeface="+mn-lt"/>
              </a:rPr>
              <a:t> Choix des modalités </a:t>
            </a:r>
            <a:r>
              <a:rPr lang="fr-FR" sz="3200">
                <a:latin typeface="Calibri Light"/>
                <a:ea typeface="+mn-lt"/>
                <a:cs typeface="+mn-lt"/>
              </a:rPr>
              <a:t> par les </a:t>
            </a:r>
            <a:r>
              <a:rPr lang="fr-FR" sz="3200" err="1">
                <a:latin typeface="Calibri Light"/>
                <a:ea typeface="+mn-lt"/>
                <a:cs typeface="+mn-lt"/>
              </a:rPr>
              <a:t>étudiant·e·s</a:t>
            </a:r>
            <a:endParaRPr lang="fr-FR" sz="3200">
              <a:highlight>
                <a:srgbClr val="FFFF00"/>
              </a:highlight>
              <a:latin typeface="Calibri Light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fr-FR" sz="3200">
              <a:latin typeface="Calibri Light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8238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FE09EF-AC5A-D1D1-EF11-5993C5F8D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0B3B5AA-F540-299A-DD06-F15744428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8DDF09-02D1-C22B-730C-282318957CE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BE" sz="5400">
                <a:latin typeface="+mj-lt"/>
              </a:rPr>
              <a:t>Grille d’évaluation</a:t>
            </a:r>
            <a:endParaRPr kumimoji="0" lang="en-US" sz="5400" b="0" i="0" u="none" strike="noStrike" kern="1200" cap="none" spc="1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88EBB9F0-DB45-C19C-C8D0-5D0565E49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67A0379-AF50-FDBB-9B8E-9E8CB43B0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9505" y="1928432"/>
            <a:ext cx="3690726" cy="4772933"/>
          </a:xfrm>
        </p:spPr>
      </p:pic>
      <p:pic>
        <p:nvPicPr>
          <p:cNvPr id="5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F86879A-4278-9B1C-BAB3-DB0BED7A2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974" y="1820760"/>
            <a:ext cx="3897375" cy="501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6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79B62D-77D0-6E98-625C-AC563C924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AF66390-395A-D2AD-FF15-754094123F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A9AE5F5-3A9B-EF25-B854-B1B332E77E54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Eclairage théorique </a:t>
            </a:r>
            <a:endParaRPr kumimoji="0" lang="en-US" sz="5400" b="0" i="0" u="none" strike="noStrike" kern="1200" cap="none" spc="1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E3D785C8-D98E-5B25-D20A-888820B2A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0E47F1D-50BC-CE58-8783-8BCCA92DE628}"/>
              </a:ext>
            </a:extLst>
          </p:cNvPr>
          <p:cNvSpPr txBox="1"/>
          <p:nvPr/>
        </p:nvSpPr>
        <p:spPr>
          <a:xfrm>
            <a:off x="669037" y="2055813"/>
            <a:ext cx="11208332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Pour mettre en œuvre 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une évaluation alignée sur les principes de la CUA,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 la prise en compte de 3 impératifs 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(Rose et al., 2018 (cités par </a:t>
            </a:r>
            <a:r>
              <a:rPr kumimoji="0" lang="fr-FR" sz="1800" b="0" i="0" u="none" strike="noStrike" kern="1200" cap="none" spc="0" normalizeH="0" baseline="0" noProof="0" err="1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Girouard</a:t>
            </a: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-Gagné et Durand, 2022))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" panose="020F0502020204030204"/>
                <a:cs typeface="Calibri" panose="020F0502020204030204"/>
              </a:rPr>
              <a:t>sont préconisés : 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rgbClr val="335B74"/>
              </a:solidFill>
              <a:effectLst/>
              <a:uLnTx/>
              <a:uFillTx/>
              <a:latin typeface="Calibri Light"/>
              <a:ea typeface="Calibri Light"/>
              <a:cs typeface="Calibri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L’évaluation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est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incluse dans l’expérience d’apprentissage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et en est indissociable.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Calibri Light"/>
              <a:ea typeface="Calibri Light"/>
              <a:cs typeface="Arial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L’environnement d’apprentissage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permet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aux apprenants de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faire des choix 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dans les tâches évaluatives afin d’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optimiser les performances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 de tous et de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diminuer les obstacles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 potentiels.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libri Light"/>
              <a:ea typeface="Calibri Light"/>
              <a:cs typeface="Arial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De la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rétroaction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 à partir d’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évaluation fréquentes et continues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 est disponible pour les apprenants afin d’identifier leurs 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forces et leurs défis</a:t>
            </a:r>
            <a:r>
              <a:rPr kumimoji="0" lang="fr-FR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/>
                <a:ea typeface="Calibri Light"/>
                <a:cs typeface="Arial"/>
              </a:rPr>
              <a:t>, ainsi que les prochaines étapes à franchir.</a:t>
            </a:r>
            <a:endParaRPr kumimoji="0" lang="fr-FR" sz="2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26879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F8C7CF-2913-0B0E-ABFC-32465676F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9C2760-7B1B-C825-744C-DED88C56B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B07F83F-1A5A-5B04-885F-2127A0C40F24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BE" sz="5400">
                <a:latin typeface="+mj-lt"/>
              </a:rPr>
              <a:t>Rétroactions</a:t>
            </a:r>
            <a:endParaRPr kumimoji="0" lang="en-US" sz="5400" b="0" i="0" u="none" strike="noStrike" kern="1200" cap="none" spc="1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869B0788-FBB3-B10F-79AF-EB3C958EE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AA86297-9359-7619-6D78-B00F50611545}"/>
              </a:ext>
            </a:extLst>
          </p:cNvPr>
          <p:cNvSpPr txBox="1"/>
          <p:nvPr/>
        </p:nvSpPr>
        <p:spPr>
          <a:xfrm>
            <a:off x="669037" y="2055813"/>
            <a:ext cx="11208332" cy="38940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"/>
                <a:cs typeface="Calibri"/>
              </a:rPr>
              <a:t>Rétroactions informelles tout au long du dispositif 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Calibri"/>
                <a:cs typeface="Calibri"/>
              </a:rPr>
              <a:t>Accompagnement au choix</a:t>
            </a:r>
            <a:r>
              <a:rPr lang="fr-FR" sz="3200">
                <a:solidFill>
                  <a:prstClr val="black"/>
                </a:solidFill>
                <a:latin typeface="Calibri Light"/>
                <a:ea typeface="Calibri"/>
                <a:cs typeface="Calibri"/>
              </a:rPr>
              <a:t> </a:t>
            </a:r>
            <a:endParaRPr lang="fr-FR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Calibri"/>
              <a:cs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3200" dirty="0">
                <a:solidFill>
                  <a:prstClr val="black"/>
                </a:solidFill>
                <a:latin typeface="Calibri Light"/>
                <a:ea typeface="Calibri"/>
                <a:cs typeface="Calibri"/>
              </a:rPr>
              <a:t>Temps de rétroaction sur le travail prévu en fin de dispositif</a:t>
            </a:r>
          </a:p>
          <a:p>
            <a:pPr marL="457200" indent="-457200">
              <a:lnSpc>
                <a:spcPct val="200000"/>
              </a:lnSpc>
              <a:buFont typeface="Arial,Sans-Serif" panose="020B0604020202020204" pitchFamily="34" charset="0"/>
              <a:buChar char="•"/>
              <a:defRPr/>
            </a:pPr>
            <a:r>
              <a:rPr lang="fr-FR" sz="3200">
                <a:solidFill>
                  <a:prstClr val="black"/>
                </a:solidFill>
                <a:latin typeface="Calibri Light"/>
                <a:ea typeface="Calibri Light"/>
                <a:cs typeface="Calibri Light"/>
              </a:rPr>
              <a:t>Rétroaction proposée après l’évaluation</a:t>
            </a:r>
            <a:endParaRPr lang="en-US" sz="3200">
              <a:solidFill>
                <a:prstClr val="black"/>
              </a:solidFill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5432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388575-619D-E87D-FFD9-AD58856DB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1094583-3197-5129-6407-77ADA896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600" kern="1200" cap="sm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Choix et retours de étudiants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838792E-A06F-36E4-90B6-CD6F67D29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6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81"/>
    </mc:Choice>
    <mc:Fallback xmlns="">
      <p:transition spd="slow" advTm="444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B38EE-0033-E6F5-46CD-EEB3228EF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AD7014-361A-10FC-F087-AEC53797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08" y="5320142"/>
            <a:ext cx="11210925" cy="744836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Merci !</a:t>
            </a:r>
          </a:p>
        </p:txBody>
      </p:sp>
      <p:pic>
        <p:nvPicPr>
          <p:cNvPr id="5" name="Espace réservé du contenu 4" descr="Une équipe : De Hoe Valérie, Doidinho Vicoso Marie-Hélène, Dondeyne Stéphanie, Fossoul Olivier, Ayivor Yaovi et Van Mosnenck Sabine">
            <a:extLst>
              <a:ext uri="{FF2B5EF4-FFF2-40B4-BE49-F238E27FC236}">
                <a16:creationId xmlns:a16="http://schemas.microsoft.com/office/drawing/2014/main" id="{90480FAA-A36D-973D-7FDA-C09E77203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62" b="1793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0BD2469-08F4-0E65-D41D-424935FB0B86}"/>
              </a:ext>
            </a:extLst>
          </p:cNvPr>
          <p:cNvSpPr txBox="1"/>
          <p:nvPr/>
        </p:nvSpPr>
        <p:spPr>
          <a:xfrm>
            <a:off x="0" y="0"/>
            <a:ext cx="12191979" cy="1046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fr-FR" sz="2800" b="1">
                <a:ln>
                  <a:solidFill>
                    <a:schemeClr val="bg1"/>
                  </a:solidFill>
                </a:ln>
                <a:latin typeface="Calibri Light"/>
                <a:ea typeface="Calibri" panose="020F0502020204030204"/>
                <a:cs typeface="Calibri"/>
              </a:rPr>
              <a:t>Une équipe : </a:t>
            </a:r>
            <a:r>
              <a:rPr lang="fr-BE" sz="2800" b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De Hoe Valérie, </a:t>
            </a:r>
            <a:r>
              <a:rPr lang="fr-BE" sz="2800" b="1" err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Doidinho</a:t>
            </a:r>
            <a:r>
              <a:rPr lang="fr-BE" sz="2800" b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 </a:t>
            </a:r>
            <a:r>
              <a:rPr lang="fr-BE" sz="2800" b="1" err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Vicoso</a:t>
            </a:r>
            <a:r>
              <a:rPr lang="fr-BE" sz="2800" b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 Marie-Hélène, </a:t>
            </a:r>
            <a:r>
              <a:rPr lang="fr-BE" sz="2800" b="1" err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Dondeyne</a:t>
            </a:r>
            <a:r>
              <a:rPr lang="fr-BE" sz="2800" b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 Stéphanie, </a:t>
            </a:r>
            <a:r>
              <a:rPr lang="fr-BE" sz="2800" b="1" err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Fossoul</a:t>
            </a:r>
            <a:r>
              <a:rPr lang="fr-BE" sz="2800" b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 Olivier, </a:t>
            </a:r>
            <a:r>
              <a:rPr lang="fr-BE" sz="2800" b="1" err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Ayivor</a:t>
            </a:r>
            <a:r>
              <a:rPr lang="fr-BE" sz="2800" b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 </a:t>
            </a:r>
            <a:r>
              <a:rPr lang="fr-BE" sz="2800" b="1" err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Yaovi</a:t>
            </a:r>
            <a:r>
              <a:rPr lang="fr-BE" sz="2800" b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 et Van </a:t>
            </a:r>
            <a:r>
              <a:rPr lang="fr-BE" sz="2800" b="1" err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Mosnenck</a:t>
            </a:r>
            <a:r>
              <a:rPr lang="fr-BE" sz="2800" b="1">
                <a:ln>
                  <a:solidFill>
                    <a:schemeClr val="bg1"/>
                  </a:solidFill>
                </a:ln>
                <a:latin typeface="Calibri Light"/>
                <a:ea typeface="+mn-lt"/>
                <a:cs typeface="+mn-lt"/>
              </a:rPr>
              <a:t> Sabine.</a:t>
            </a:r>
            <a:endParaRPr lang="fr-BE" sz="2800" b="1">
              <a:ln>
                <a:solidFill>
                  <a:schemeClr val="bg1"/>
                </a:solidFill>
              </a:ln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5969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F91738-C9C9-50E8-981D-4632E2BCF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5124733-E45D-551A-2633-BEE9E322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3EB4DAB-1723-994E-4414-C95485EBF9BD}"/>
              </a:ext>
            </a:extLst>
          </p:cNvPr>
          <p:cNvSpPr txBox="1"/>
          <p:nvPr/>
        </p:nvSpPr>
        <p:spPr>
          <a:xfrm>
            <a:off x="179439" y="3609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lvl="1" indent="-285750"/>
            <a:r>
              <a:rPr lang="fr-FR" sz="5400">
                <a:latin typeface="+mj-lt"/>
                <a:ea typeface="+mj-ea"/>
                <a:cs typeface="Arial"/>
              </a:rPr>
              <a:t>Récolte des données</a:t>
            </a:r>
            <a:endParaRPr lang="en-US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2DADD71-12BE-8216-30A6-FBE61FEC8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 descr="Image décorative">
            <a:extLst>
              <a:ext uri="{FF2B5EF4-FFF2-40B4-BE49-F238E27FC236}">
                <a16:creationId xmlns:a16="http://schemas.microsoft.com/office/drawing/2014/main" id="{1607867B-A273-C8FF-0BC0-46A85518E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160" y="3818394"/>
            <a:ext cx="4937331" cy="2777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84DEAB-3B98-7AC0-1184-39294FD3A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951" y="1895575"/>
            <a:ext cx="3048393" cy="1714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E81F0D6-0436-E3FA-F2EE-90747FCDFDC6}"/>
              </a:ext>
            </a:extLst>
          </p:cNvPr>
          <p:cNvSpPr txBox="1"/>
          <p:nvPr/>
        </p:nvSpPr>
        <p:spPr>
          <a:xfrm>
            <a:off x="669036" y="2182451"/>
            <a:ext cx="7414454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600">
                <a:latin typeface="+mj-lt"/>
              </a:rPr>
              <a:t>Etudiants de 2022-2023 (n=170)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600">
                <a:latin typeface="+mj-lt"/>
              </a:rPr>
              <a:t>Questionnaire écrit « Forms » à tous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600">
                <a:latin typeface="+mj-lt"/>
              </a:rPr>
              <a:t>Focus Groups avec 9 étudiants</a:t>
            </a:r>
          </a:p>
        </p:txBody>
      </p:sp>
    </p:spTree>
    <p:extLst>
      <p:ext uri="{BB962C8B-B14F-4D97-AF65-F5344CB8AC3E}">
        <p14:creationId xmlns:p14="http://schemas.microsoft.com/office/powerpoint/2010/main" val="3381342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C433BC-1592-58E9-4B9F-98B44595E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16C0E04-9F9F-5ACC-8E90-5D59E5C80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232DF3-7141-3262-C2C7-F4D94B0A69D1}"/>
              </a:ext>
            </a:extLst>
          </p:cNvPr>
          <p:cNvSpPr txBox="1"/>
          <p:nvPr/>
        </p:nvSpPr>
        <p:spPr>
          <a:xfrm>
            <a:off x="179439" y="3609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742950" lvl="1" indent="-285750"/>
            <a:r>
              <a:rPr lang="fr-FR" sz="5400" kern="1200">
                <a:latin typeface="+mj-lt"/>
                <a:ea typeface="+mj-ea"/>
                <a:cs typeface="Arial" panose="020B0604020202020204" pitchFamily="34" charset="0"/>
              </a:rPr>
              <a:t>Choix de la modalité et de la forme</a:t>
            </a:r>
            <a:endParaRPr lang="fr-FR" sz="5400" kern="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27C98A13-FB75-1FB0-EDE0-CA9C666BC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Graphique 3" descr="Graphique des modalités choisies pour l'évaluation différenciée par les étudiants de 2022-2023">
            <a:extLst>
              <a:ext uri="{FF2B5EF4-FFF2-40B4-BE49-F238E27FC236}">
                <a16:creationId xmlns:a16="http://schemas.microsoft.com/office/drawing/2014/main" id="{B4F8BFED-CBC0-925B-6A06-DB5B4A39A3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215411"/>
              </p:ext>
            </p:extLst>
          </p:nvPr>
        </p:nvGraphicFramePr>
        <p:xfrm>
          <a:off x="1460809" y="1685511"/>
          <a:ext cx="8822146" cy="475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616C812-6982-2C44-F3CF-86CBCA344E7A}"/>
              </a:ext>
            </a:extLst>
          </p:cNvPr>
          <p:cNvSpPr txBox="1"/>
          <p:nvPr/>
        </p:nvSpPr>
        <p:spPr>
          <a:xfrm>
            <a:off x="3478252" y="6428123"/>
            <a:ext cx="100361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b="1">
                <a:solidFill>
                  <a:srgbClr val="F5DC9A"/>
                </a:solidFill>
              </a:rPr>
              <a:t>ORAL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E55AB46-9556-387C-A571-1A32655C3623}"/>
              </a:ext>
            </a:extLst>
          </p:cNvPr>
          <p:cNvSpPr txBox="1"/>
          <p:nvPr/>
        </p:nvSpPr>
        <p:spPr>
          <a:xfrm>
            <a:off x="6864177" y="6428123"/>
            <a:ext cx="100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accent5"/>
                </a:solidFill>
              </a:rPr>
              <a:t>ECRIT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E227D8A-89AF-2825-568A-C38C9C558BCE}"/>
              </a:ext>
            </a:extLst>
          </p:cNvPr>
          <p:cNvSpPr txBox="1"/>
          <p:nvPr/>
        </p:nvSpPr>
        <p:spPr>
          <a:xfrm>
            <a:off x="9324277" y="6428123"/>
            <a:ext cx="189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>
                <a:solidFill>
                  <a:schemeClr val="bg1">
                    <a:lumMod val="50000"/>
                  </a:schemeClr>
                </a:solidFill>
              </a:rPr>
              <a:t>ORAL par défaut</a:t>
            </a:r>
          </a:p>
        </p:txBody>
      </p:sp>
    </p:spTree>
    <p:extLst>
      <p:ext uri="{BB962C8B-B14F-4D97-AF65-F5344CB8AC3E}">
        <p14:creationId xmlns:p14="http://schemas.microsoft.com/office/powerpoint/2010/main" val="3815206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7DF20-0B6E-7CBC-2FDD-368B82556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C28682B-8C65-C8F9-2D8B-CE35CD26D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E7B2436-FD53-4DEC-24CD-4946891FBCE7}"/>
              </a:ext>
            </a:extLst>
          </p:cNvPr>
          <p:cNvSpPr txBox="1"/>
          <p:nvPr/>
        </p:nvSpPr>
        <p:spPr>
          <a:xfrm>
            <a:off x="179439" y="360954"/>
            <a:ext cx="11884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742950" lvl="1" indent="-285750"/>
            <a:r>
              <a:rPr lang="fr-FR" sz="5400">
                <a:latin typeface="+mj-lt"/>
                <a:ea typeface="+mj-ea"/>
                <a:cs typeface="Arial" panose="020B0604020202020204" pitchFamily="34" charset="0"/>
              </a:rPr>
              <a:t>Taux de satisfaction par rapport aux choix posés</a:t>
            </a:r>
            <a:endParaRPr lang="fr-FR" sz="5400" kern="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413AD7A0-7D5C-E87E-8863-1DF6AEDE9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Graphique 8" descr="Taux de satisfaction des étudiants pour leur choix de modalité écrite ou orale">
            <a:extLst>
              <a:ext uri="{FF2B5EF4-FFF2-40B4-BE49-F238E27FC236}">
                <a16:creationId xmlns:a16="http://schemas.microsoft.com/office/drawing/2014/main" id="{856B4F2B-0845-99D4-9B54-2BAF69AB63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073655"/>
              </p:ext>
            </p:extLst>
          </p:nvPr>
        </p:nvGraphicFramePr>
        <p:xfrm>
          <a:off x="237788" y="1750584"/>
          <a:ext cx="4340087" cy="253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 descr="Taux de satisfaction des étudiants pour leur choix de modalité de forme ">
            <a:extLst>
              <a:ext uri="{FF2B5EF4-FFF2-40B4-BE49-F238E27FC236}">
                <a16:creationId xmlns:a16="http://schemas.microsoft.com/office/drawing/2014/main" id="{7C472A8C-A2F0-F95F-A068-B294B24D30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477727"/>
              </p:ext>
            </p:extLst>
          </p:nvPr>
        </p:nvGraphicFramePr>
        <p:xfrm>
          <a:off x="7376845" y="16447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aphique 10" descr="Taux de satisfaction des étudiants pour leur choix de modalité du nombre">
            <a:extLst>
              <a:ext uri="{FF2B5EF4-FFF2-40B4-BE49-F238E27FC236}">
                <a16:creationId xmlns:a16="http://schemas.microsoft.com/office/drawing/2014/main" id="{6A60111C-C7EE-288F-4010-89A34266F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281026"/>
              </p:ext>
            </p:extLst>
          </p:nvPr>
        </p:nvGraphicFramePr>
        <p:xfrm>
          <a:off x="3160449" y="4050598"/>
          <a:ext cx="4570095" cy="274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7B9D3A42-7919-4221-CD74-D513F30CCD1B}"/>
              </a:ext>
            </a:extLst>
          </p:cNvPr>
          <p:cNvSpPr/>
          <p:nvPr/>
        </p:nvSpPr>
        <p:spPr>
          <a:xfrm>
            <a:off x="7913204" y="4762451"/>
            <a:ext cx="4035641" cy="178710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fr-FR" sz="24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Constat : </a:t>
            </a:r>
          </a:p>
          <a:p>
            <a:pPr marL="0" indent="0">
              <a:buNone/>
            </a:pP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Globalement les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étudiant·e·s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sont </a:t>
            </a:r>
            <a:r>
              <a:rPr lang="fr-FR" dirty="0" err="1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satisfait·e·s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> des choix posés (modalités, nombre et forme)</a:t>
            </a:r>
          </a:p>
        </p:txBody>
      </p:sp>
    </p:spTree>
    <p:extLst>
      <p:ext uri="{BB962C8B-B14F-4D97-AF65-F5344CB8AC3E}">
        <p14:creationId xmlns:p14="http://schemas.microsoft.com/office/powerpoint/2010/main" val="56176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BB4B82-96C3-55EC-6B66-E0C844F8C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7285587-297D-247D-AFF8-09986458B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1FD7B16-A5AE-FB81-EDF2-1598468E1CD7}"/>
              </a:ext>
            </a:extLst>
          </p:cNvPr>
          <p:cNvSpPr txBox="1"/>
          <p:nvPr/>
        </p:nvSpPr>
        <p:spPr>
          <a:xfrm>
            <a:off x="828040" y="2330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fr-BE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Retours des étudiants : </a:t>
            </a:r>
            <a:endParaRPr lang="fr-FR" sz="3600">
              <a:solidFill>
                <a:prstClr val="black"/>
              </a:solidFill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Principe 1 : L'évaluation est incluse dans l'expérience d'apprentissage et en est indissociable</a:t>
            </a:r>
            <a:endParaRPr lang="en-US" sz="2800" b="0" i="0" u="none" strike="noStrike" kern="1200" cap="none" spc="1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EDA82FCB-B450-9525-AED3-BE6D4CC9B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295A07-3C4B-16EC-3968-2B397EA2EF01}"/>
              </a:ext>
            </a:extLst>
          </p:cNvPr>
          <p:cNvSpPr txBox="1"/>
          <p:nvPr/>
        </p:nvSpPr>
        <p:spPr>
          <a:xfrm>
            <a:off x="649373" y="2055813"/>
            <a:ext cx="11208332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chemeClr val="accent1">
                    <a:lumMod val="50000"/>
                  </a:schemeClr>
                </a:solidFill>
                <a:cs typeface="Calibri"/>
              </a:rPr>
              <a:t>1.1.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cs typeface="Calibri"/>
              </a:rPr>
              <a:t>Apprentissage pour soi - Développer des compétences 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cs typeface="Calibri"/>
              </a:rPr>
              <a:t>1.1.1 </a:t>
            </a:r>
            <a:r>
              <a:rPr lang="fr-FR" b="1">
                <a:solidFill>
                  <a:schemeClr val="accent1"/>
                </a:solidFill>
                <a:cs typeface="Calibri"/>
              </a:rPr>
              <a:t>Evaluer ce qu'on a compris</a:t>
            </a:r>
            <a:endParaRPr lang="fr-FR" b="1" dirty="0">
              <a:solidFill>
                <a:schemeClr val="accent1"/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cs typeface="Calibri"/>
              </a:rPr>
              <a:t>1.1.2 Autonomie attendue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crée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cs typeface="Calibri"/>
              </a:rPr>
              <a:t> de l'inconfort</a:t>
            </a:r>
            <a:endParaRPr lang="fr-FR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fr-FR" sz="1400">
                <a:solidFill>
                  <a:schemeClr val="accent1">
                    <a:lumMod val="50000"/>
                  </a:schemeClr>
                </a:solidFill>
                <a:cs typeface="Calibri"/>
              </a:rPr>
              <a:t>	</a:t>
            </a:r>
            <a:endParaRPr lang="fr-FR" sz="1400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cs typeface="Calibri"/>
              </a:rPr>
              <a:t>1.2. Apprentissage pour le métier</a:t>
            </a:r>
            <a:endParaRPr lang="fr-FR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cs typeface="Calibri"/>
              </a:rPr>
              <a:t>1.2.1 Articulation théorie pratique</a:t>
            </a:r>
            <a:endParaRPr lang="fr-FR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cs typeface="Calibri"/>
              </a:rPr>
              <a:t>1.2.2 </a:t>
            </a:r>
            <a:r>
              <a:rPr lang="fr-FR" b="1">
                <a:solidFill>
                  <a:schemeClr val="accent1"/>
                </a:solidFill>
                <a:cs typeface="Calibri"/>
              </a:rPr>
              <a:t>Isomorphisme</a:t>
            </a:r>
            <a:endParaRPr lang="fr-FR" b="1" dirty="0">
              <a:solidFill>
                <a:schemeClr val="accent1"/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endParaRPr lang="fr-FR" sz="14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cs typeface="Calibri"/>
              </a:rPr>
              <a:t>1.3. Apprentissage pour l'</a:t>
            </a:r>
            <a:r>
              <a:rPr lang="fr-FR" err="1">
                <a:solidFill>
                  <a:schemeClr val="accent1">
                    <a:lumMod val="50000"/>
                  </a:schemeClr>
                </a:solidFill>
                <a:cs typeface="Calibri"/>
              </a:rPr>
              <a:t>enseignant.e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cs typeface="Calibri"/>
              </a:rPr>
              <a:t>/l'enseignement</a:t>
            </a:r>
            <a:endParaRPr lang="fr-FR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cs typeface="Calibri"/>
              </a:rPr>
              <a:t>1.3.1 Contagion</a:t>
            </a:r>
            <a:endParaRPr lang="fr-FR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cs typeface="Calibri"/>
              </a:rPr>
              <a:t>1.3.2 </a:t>
            </a:r>
            <a:r>
              <a:rPr lang="fr-FR" b="1">
                <a:solidFill>
                  <a:schemeClr val="accent1"/>
                </a:solidFill>
                <a:cs typeface="Calibri"/>
              </a:rPr>
              <a:t>Mesure des forces et faiblesses du cours</a:t>
            </a:r>
            <a:endParaRPr lang="fr-FR" b="1" dirty="0">
              <a:solidFill>
                <a:schemeClr val="accent1"/>
              </a:solidFill>
              <a:ea typeface="Calibri"/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E9DBAD-74A5-1BB3-9468-E6DCA90C8C74}"/>
              </a:ext>
            </a:extLst>
          </p:cNvPr>
          <p:cNvSpPr txBox="1"/>
          <p:nvPr/>
        </p:nvSpPr>
        <p:spPr>
          <a:xfrm>
            <a:off x="1952636" y="3080142"/>
            <a:ext cx="8986297" cy="1237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BE" sz="1800">
                <a:solidFill>
                  <a:schemeClr val="accent1">
                    <a:lumMod val="50000"/>
                  </a:schemeClr>
                </a:solidFill>
                <a:cs typeface="Calibri"/>
              </a:rPr>
              <a:t>« Avec cet examen, vous avez plutôt évalué </a:t>
            </a:r>
            <a:r>
              <a:rPr lang="fr-BE" sz="18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ce qu'on savait </a:t>
            </a:r>
            <a:r>
              <a:rPr lang="fr-BE" sz="1800">
                <a:solidFill>
                  <a:schemeClr val="accent1">
                    <a:lumMod val="50000"/>
                  </a:schemeClr>
                </a:solidFill>
                <a:cs typeface="Calibri"/>
              </a:rPr>
              <a:t>alors qu'avec d'autres examens qui sont moins différenciés ou pas du tout différenciés, on évalue plutôt </a:t>
            </a:r>
            <a:r>
              <a:rPr lang="fr-BE" sz="18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ce qu'on ne sait pas .</a:t>
            </a:r>
            <a:r>
              <a:rPr lang="fr-BE" sz="1800">
                <a:solidFill>
                  <a:schemeClr val="accent1">
                    <a:lumMod val="50000"/>
                  </a:schemeClr>
                </a:solidFill>
                <a:cs typeface="Calibri"/>
              </a:rPr>
              <a:t> » (4 L243) et « ça valorise ce qu'on sait et du coup c’est d’autant plus chouette » (7L 250)</a:t>
            </a:r>
            <a:endParaRPr lang="fr-FR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C7EB258-3089-2B10-1E4D-52DCBC222127}"/>
              </a:ext>
            </a:extLst>
          </p:cNvPr>
          <p:cNvSpPr txBox="1"/>
          <p:nvPr/>
        </p:nvSpPr>
        <p:spPr>
          <a:xfrm>
            <a:off x="1963842" y="4442127"/>
            <a:ext cx="895705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i="1"/>
              <a:t>« on pourrait </a:t>
            </a:r>
            <a:r>
              <a:rPr lang="fr-BE" b="1" i="1"/>
              <a:t>mettre en œuvre</a:t>
            </a:r>
            <a:r>
              <a:rPr lang="fr-BE" i="1"/>
              <a:t> nous-mêmes, sur le terrain, la </a:t>
            </a:r>
            <a:r>
              <a:rPr lang="fr-BE" b="1" i="1"/>
              <a:t>différenciation dans les évaluations.</a:t>
            </a:r>
            <a:r>
              <a:rPr lang="fr-BE" i="1"/>
              <a:t> Parce que certains enfants ne vont pas spécialement savoir-faire un oral, mais à l'écrit, ils vont savoir développer toutes leurs idées, ou l'inverse. » (9 </a:t>
            </a:r>
            <a:r>
              <a:rPr lang="fr-BE"/>
              <a:t>Ligne 133)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A623B32-39DC-254B-E5BE-E25086F7A74A}"/>
              </a:ext>
            </a:extLst>
          </p:cNvPr>
          <p:cNvSpPr txBox="1"/>
          <p:nvPr/>
        </p:nvSpPr>
        <p:spPr>
          <a:xfrm>
            <a:off x="1960396" y="5448572"/>
            <a:ext cx="897773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i="1"/>
              <a:t>« Si vous remarquez que de manière générale, il y a un </a:t>
            </a:r>
            <a:r>
              <a:rPr lang="fr-BE" b="1" i="1"/>
              <a:t>manquement</a:t>
            </a:r>
            <a:r>
              <a:rPr lang="fr-BE" i="1"/>
              <a:t> à ce moment-là. Vous allez peut-être </a:t>
            </a:r>
            <a:r>
              <a:rPr lang="fr-BE" b="1" i="1"/>
              <a:t>renforcer</a:t>
            </a:r>
            <a:r>
              <a:rPr lang="fr-BE" i="1"/>
              <a:t> cela au niveau du cours</a:t>
            </a:r>
            <a:r>
              <a:rPr lang="fr-BE"/>
              <a:t> » (7 L159)</a:t>
            </a:r>
          </a:p>
        </p:txBody>
      </p:sp>
    </p:spTree>
    <p:extLst>
      <p:ext uri="{BB962C8B-B14F-4D97-AF65-F5344CB8AC3E}">
        <p14:creationId xmlns:p14="http://schemas.microsoft.com/office/powerpoint/2010/main" val="4635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E0DCD-D9DD-E2D8-8457-FAE225314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A3AD14F-F084-4D73-39B3-5376CC1D9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95EEA77-EE21-FBDF-7834-9790CCE1185C}"/>
              </a:ext>
            </a:extLst>
          </p:cNvPr>
          <p:cNvSpPr txBox="1"/>
          <p:nvPr/>
        </p:nvSpPr>
        <p:spPr>
          <a:xfrm>
            <a:off x="649373" y="365125"/>
            <a:ext cx="108735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fr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Retours des étudiants : </a:t>
            </a:r>
            <a:endParaRPr lang="fr-FR" sz="2400" dirty="0">
              <a:solidFill>
                <a:prstClr val="black"/>
              </a:solidFill>
              <a:ea typeface="Calibri"/>
              <a:cs typeface="Calibri"/>
            </a:endParaRPr>
          </a:p>
          <a:p>
            <a:pPr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Principe 2 : </a:t>
            </a:r>
            <a:r>
              <a:rPr lang="fr-FR" sz="2000" dirty="0">
                <a:latin typeface="Calibri Light"/>
                <a:ea typeface="Calibri Light"/>
                <a:cs typeface="Arial"/>
              </a:rPr>
              <a:t>L’environnement d’apprentissage </a:t>
            </a:r>
            <a:r>
              <a:rPr lang="fr-FR" sz="2000" b="1" dirty="0">
                <a:latin typeface="Calibri Light"/>
                <a:ea typeface="Calibri Light"/>
                <a:cs typeface="Arial"/>
              </a:rPr>
              <a:t>permet </a:t>
            </a:r>
            <a:r>
              <a:rPr lang="fr-FR" sz="2000" dirty="0">
                <a:latin typeface="Calibri Light"/>
                <a:ea typeface="Calibri Light"/>
                <a:cs typeface="Arial"/>
              </a:rPr>
              <a:t>aux apprenants de </a:t>
            </a:r>
            <a:r>
              <a:rPr lang="fr-FR" sz="2000" b="1" dirty="0">
                <a:latin typeface="Calibri Light"/>
                <a:ea typeface="Calibri Light"/>
                <a:cs typeface="Arial"/>
              </a:rPr>
              <a:t>faire des choix </a:t>
            </a:r>
            <a:r>
              <a:rPr lang="fr-FR" sz="2000" dirty="0">
                <a:latin typeface="Calibri Light"/>
                <a:ea typeface="Calibri Light"/>
                <a:cs typeface="Arial"/>
              </a:rPr>
              <a:t>dans les tâches évaluatives afin d’</a:t>
            </a:r>
            <a:r>
              <a:rPr lang="fr-FR" sz="2000" b="1" dirty="0">
                <a:latin typeface="Calibri Light"/>
                <a:ea typeface="Calibri Light"/>
                <a:cs typeface="Arial"/>
              </a:rPr>
              <a:t>optimiser les performances</a:t>
            </a:r>
            <a:r>
              <a:rPr lang="fr-FR" sz="2000" dirty="0">
                <a:latin typeface="Calibri Light"/>
                <a:ea typeface="Calibri Light"/>
                <a:cs typeface="Arial"/>
              </a:rPr>
              <a:t> de tous et de </a:t>
            </a:r>
            <a:r>
              <a:rPr lang="fr-FR" sz="2000" b="1" dirty="0">
                <a:latin typeface="Calibri Light"/>
                <a:ea typeface="Calibri Light"/>
                <a:cs typeface="Arial"/>
              </a:rPr>
              <a:t>diminuer les obstacles</a:t>
            </a:r>
            <a:r>
              <a:rPr lang="fr-FR" sz="2000" dirty="0">
                <a:latin typeface="Calibri Light"/>
                <a:ea typeface="Calibri Light"/>
                <a:cs typeface="Arial"/>
              </a:rPr>
              <a:t> potentiels.</a:t>
            </a:r>
            <a:endParaRPr lang="en-US" sz="2000" dirty="0">
              <a:latin typeface="Calibri Light"/>
              <a:ea typeface="Calibri Light"/>
              <a:cs typeface="Arial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B2970820-FD74-1E9D-27D6-C05551183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F896F9-9278-C546-A4C6-CE4EA710D080}"/>
              </a:ext>
            </a:extLst>
          </p:cNvPr>
          <p:cNvSpPr txBox="1"/>
          <p:nvPr/>
        </p:nvSpPr>
        <p:spPr>
          <a:xfrm>
            <a:off x="649373" y="2055813"/>
            <a:ext cx="1120833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2.1 Motivation/engagement</a:t>
            </a:r>
          </a:p>
          <a:p>
            <a:pPr marL="0" indent="0">
              <a:buNone/>
            </a:pPr>
            <a:endParaRPr lang="fr-FR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2.2 Liberté et limites (pas de guidage – buts de réussite)</a:t>
            </a:r>
          </a:p>
          <a:p>
            <a:pPr marL="0" indent="0">
              <a:buNone/>
            </a:pPr>
            <a:endParaRPr lang="fr-FR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2.3 </a:t>
            </a:r>
            <a:r>
              <a:rPr lang="fr-BE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Facilitateurs (c</a:t>
            </a:r>
            <a:r>
              <a:rPr lang="fr-FR" err="1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onnaissance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 de soi</a:t>
            </a:r>
            <a:r>
              <a:rPr lang="fr-BE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)</a:t>
            </a:r>
            <a:r>
              <a:rPr lang="fr-FR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 et contraintes (temporelles, matérielles, …)  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F9EAA55-CC07-0AAF-57DF-64D7D1BC8B6A}"/>
              </a:ext>
            </a:extLst>
          </p:cNvPr>
          <p:cNvSpPr txBox="1"/>
          <p:nvPr/>
        </p:nvSpPr>
        <p:spPr>
          <a:xfrm>
            <a:off x="3585917" y="3984623"/>
            <a:ext cx="793044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i="1"/>
              <a:t>« …dans notre groupe, </a:t>
            </a:r>
            <a:r>
              <a:rPr lang="fr-BE" b="1" i="1"/>
              <a:t>on s’entend assez bien sur notre manière</a:t>
            </a:r>
            <a:r>
              <a:rPr lang="fr-BE" i="1"/>
              <a:t> d'avoir une évaluation et </a:t>
            </a:r>
            <a:r>
              <a:rPr lang="fr-BE" b="1" i="1"/>
              <a:t>on savait que pour nou</a:t>
            </a:r>
            <a:r>
              <a:rPr lang="fr-BE" i="1"/>
              <a:t>s, le texte, c'était ce qu’il y avait de mieux parce qu’on n'était pas toutes à l'aise à l'oral, et cetera ni en vidéo. Et donc on s'est dit, le texte c’est parfait. »</a:t>
            </a:r>
            <a:r>
              <a:rPr lang="fr-BE"/>
              <a:t> (6 L300)</a:t>
            </a:r>
          </a:p>
          <a:p>
            <a:endParaRPr lang="fr-BE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AE2E98-FF8F-33AC-24E3-382E13F3FF09}"/>
              </a:ext>
            </a:extLst>
          </p:cNvPr>
          <p:cNvSpPr txBox="1"/>
          <p:nvPr/>
        </p:nvSpPr>
        <p:spPr>
          <a:xfrm>
            <a:off x="1519932" y="3126741"/>
            <a:ext cx="649912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fr-BE" i="1"/>
              <a:t>« …</a:t>
            </a:r>
            <a:r>
              <a:rPr lang="fr-BE" b="1" i="1"/>
              <a:t>si</a:t>
            </a:r>
            <a:r>
              <a:rPr lang="fr-BE" i="1"/>
              <a:t> l’évaluation était </a:t>
            </a:r>
            <a:r>
              <a:rPr lang="fr-BE" b="1" i="1"/>
              <a:t>formative</a:t>
            </a:r>
            <a:r>
              <a:rPr lang="fr-BE" i="1"/>
              <a:t>, peut-être que du coup, on pourrait </a:t>
            </a:r>
            <a:r>
              <a:rPr lang="fr-BE" b="1" i="1"/>
              <a:t>sortir de notre zone de confort</a:t>
            </a:r>
            <a:r>
              <a:rPr lang="fr-BE" i="1"/>
              <a:t> parce </a:t>
            </a:r>
            <a:r>
              <a:rPr lang="fr-BE" b="1" i="1"/>
              <a:t>qu’on n’a pas peur</a:t>
            </a:r>
            <a:r>
              <a:rPr lang="fr-BE" i="1"/>
              <a:t> de ce problème de « je dois avoir 17/20 » entre </a:t>
            </a:r>
            <a:r>
              <a:rPr lang="fr-BE" i="1" dirty="0"/>
              <a:t>guillemets</a:t>
            </a:r>
            <a:r>
              <a:rPr lang="fr-BE" i="1"/>
              <a:t>. Je peux rater, je peux tester, </a:t>
            </a:r>
            <a:r>
              <a:rPr lang="fr-BE" b="1" i="1"/>
              <a:t>comme on fait avec les enfants.</a:t>
            </a:r>
            <a:r>
              <a:rPr lang="fr-BE" i="1"/>
              <a:t> »</a:t>
            </a:r>
            <a:r>
              <a:rPr lang="fr-BE"/>
              <a:t> (3 L498)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1B8D4F0-4E78-20D0-FE33-320928217DCA}"/>
              </a:ext>
            </a:extLst>
          </p:cNvPr>
          <p:cNvSpPr txBox="1"/>
          <p:nvPr/>
        </p:nvSpPr>
        <p:spPr>
          <a:xfrm>
            <a:off x="4545974" y="2167732"/>
            <a:ext cx="542740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« </a:t>
            </a:r>
            <a:r>
              <a:rPr lang="fr-FR" sz="1800" i="1">
                <a:solidFill>
                  <a:schemeClr val="accent1">
                    <a:lumMod val="50000"/>
                  </a:schemeClr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Lorsqu’on m’impose quelque chose, je ressens un certain </a:t>
            </a:r>
            <a:r>
              <a:rPr lang="fr-FR" sz="1800" b="1" i="1">
                <a:solidFill>
                  <a:schemeClr val="accent1">
                    <a:lumMod val="50000"/>
                  </a:schemeClr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stress</a:t>
            </a:r>
            <a:r>
              <a:rPr lang="fr-FR" sz="1800" i="1">
                <a:solidFill>
                  <a:schemeClr val="accent1">
                    <a:lumMod val="50000"/>
                  </a:schemeClr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 et je </a:t>
            </a:r>
            <a:r>
              <a:rPr lang="fr-FR" sz="1800" b="1" i="1">
                <a:solidFill>
                  <a:schemeClr val="accent1">
                    <a:lumMod val="50000"/>
                  </a:schemeClr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perds mes moyens</a:t>
            </a:r>
            <a:r>
              <a:rPr lang="fr-FR" sz="1800" i="1">
                <a:solidFill>
                  <a:schemeClr val="accent1">
                    <a:lumMod val="50000"/>
                  </a:schemeClr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. Cependant, pour le cours de différenciation, </a:t>
            </a:r>
            <a:r>
              <a:rPr lang="fr-FR" sz="1800" b="1" i="1">
                <a:solidFill>
                  <a:schemeClr val="accent1">
                    <a:lumMod val="50000"/>
                  </a:schemeClr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ce n’était pas le cas, </a:t>
            </a:r>
            <a:r>
              <a:rPr lang="fr-FR" sz="1800" i="1">
                <a:solidFill>
                  <a:schemeClr val="accent1">
                    <a:lumMod val="50000"/>
                  </a:schemeClr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car nous avions la possibilité de choisir. » (</a:t>
            </a:r>
            <a:r>
              <a:rPr lang="fr-FR" sz="1800" i="1" err="1">
                <a:solidFill>
                  <a:schemeClr val="accent1">
                    <a:lumMod val="50000"/>
                  </a:schemeClr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Forms</a:t>
            </a:r>
            <a:r>
              <a:rPr lang="fr-FR" sz="1800" i="1">
                <a:solidFill>
                  <a:schemeClr val="accent1">
                    <a:lumMod val="50000"/>
                  </a:schemeClr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fr-BE" i="1"/>
          </a:p>
        </p:txBody>
      </p:sp>
    </p:spTree>
    <p:extLst>
      <p:ext uri="{BB962C8B-B14F-4D97-AF65-F5344CB8AC3E}">
        <p14:creationId xmlns:p14="http://schemas.microsoft.com/office/powerpoint/2010/main" val="428062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B91323-B1D4-F0C4-C938-BF5FEBBDD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0B0C8F2-79CA-D048-E985-B92FE3ADF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A78031-790C-5F75-A7D6-C36CCA21D919}"/>
              </a:ext>
            </a:extLst>
          </p:cNvPr>
          <p:cNvSpPr txBox="1"/>
          <p:nvPr/>
        </p:nvSpPr>
        <p:spPr>
          <a:xfrm>
            <a:off x="574040" y="151765"/>
            <a:ext cx="11369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fr-B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Retours des étudiants : </a:t>
            </a:r>
            <a:endParaRPr lang="fr-B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 Light"/>
              <a:cs typeface="Arial"/>
            </a:endParaRPr>
          </a:p>
          <a:p>
            <a:pPr marL="0" marR="0" lvl="0" indent="0" algn="l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Principe 3 : De la rétroaction à partir d'évaluations fréquentes et continues est disponible pour les apprenants afin d'identifier leurs forces et leurs défis, ainsi que les prochaines étapes à franchir.</a:t>
            </a:r>
            <a:endParaRPr lang="en-US" sz="2800" b="0" i="0" u="none" strike="noStrike" kern="1200" cap="none" spc="12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60B3D645-4971-A792-D3EA-10D0D5561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CE0AAD7-CBCB-573A-F4CD-84787CEDBD1A}"/>
              </a:ext>
            </a:extLst>
          </p:cNvPr>
          <p:cNvSpPr txBox="1"/>
          <p:nvPr/>
        </p:nvSpPr>
        <p:spPr>
          <a:xfrm>
            <a:off x="649373" y="2055813"/>
            <a:ext cx="1120833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3.1 </a:t>
            </a:r>
            <a:r>
              <a:rPr lang="fr-FR" b="1">
                <a:solidFill>
                  <a:schemeClr val="accent1"/>
                </a:solidFill>
                <a:ea typeface="Calibri"/>
                <a:cs typeface="Calibri"/>
              </a:rPr>
              <a:t>Besoin de balises</a:t>
            </a:r>
          </a:p>
          <a:p>
            <a:pPr marL="0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3.2 Besoin de moments de rétroaction</a:t>
            </a:r>
          </a:p>
          <a:p>
            <a:pPr marL="457200" lvl="1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3.2.1 </a:t>
            </a:r>
            <a:r>
              <a:rPr lang="fr-BE"/>
              <a:t>Peu de rétroactions proposées crée un inconfort</a:t>
            </a:r>
            <a:endParaRPr lang="fr-FR">
              <a:solidFill>
                <a:schemeClr val="accent1">
                  <a:lumMod val="50000"/>
                </a:schemeClr>
              </a:solidFill>
              <a:ea typeface="Calibri"/>
              <a:cs typeface="Calibri"/>
            </a:endParaRPr>
          </a:p>
          <a:p>
            <a:pPr marL="457200" lvl="1" indent="0">
              <a:buNone/>
            </a:pPr>
            <a:r>
              <a:rPr lang="fr-FR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3.2.2 </a:t>
            </a:r>
            <a:r>
              <a:rPr lang="fr-BE" b="1">
                <a:solidFill>
                  <a:schemeClr val="accent1"/>
                </a:solidFill>
              </a:rPr>
              <a:t>Les rétroactions sont surtout à l’initiative des </a:t>
            </a:r>
            <a:r>
              <a:rPr lang="fr-BE" b="1" err="1">
                <a:solidFill>
                  <a:schemeClr val="accent1"/>
                </a:solidFill>
              </a:rPr>
              <a:t>apprenant·e·s</a:t>
            </a:r>
            <a:r>
              <a:rPr lang="fr-BE" b="1">
                <a:solidFill>
                  <a:schemeClr val="accent1"/>
                </a:solidFill>
              </a:rPr>
              <a:t> </a:t>
            </a:r>
            <a:endParaRPr lang="fr-BE" b="1">
              <a:solidFill>
                <a:schemeClr val="accent1"/>
              </a:solidFill>
              <a:cs typeface="Calibri"/>
            </a:endParaRPr>
          </a:p>
          <a:p>
            <a:pPr marL="457200" lvl="1" indent="0">
              <a:buNone/>
            </a:pPr>
            <a:r>
              <a:rPr lang="fr-BE"/>
              <a:t>3.2.3 Besoin de rétroactions sur le certificatif </a:t>
            </a:r>
            <a:endParaRPr lang="fr-BE">
              <a:cs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241978C-85F4-7E0B-44EA-2A08A8B0DAF4}"/>
              </a:ext>
            </a:extLst>
          </p:cNvPr>
          <p:cNvSpPr txBox="1"/>
          <p:nvPr/>
        </p:nvSpPr>
        <p:spPr>
          <a:xfrm>
            <a:off x="1339645" y="4622163"/>
            <a:ext cx="84631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fr-BE" i="1"/>
              <a:t>« Nous on est parties voir madame X et donc on l'a eu. Mais d'autres peut être, n’ont pas pris le temps ou qu'ils n’osaient pas demander clairement, ils n'ont pas eu. »</a:t>
            </a:r>
            <a:r>
              <a:rPr lang="fr-BE"/>
              <a:t> (6 L586)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1249AE-C6BD-F380-12D4-8FA40BD65477}"/>
              </a:ext>
            </a:extLst>
          </p:cNvPr>
          <p:cNvSpPr txBox="1"/>
          <p:nvPr/>
        </p:nvSpPr>
        <p:spPr>
          <a:xfrm>
            <a:off x="2046085" y="2293995"/>
            <a:ext cx="846311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BE" i="1"/>
              <a:t>« Je dirais non, que </a:t>
            </a:r>
            <a:r>
              <a:rPr lang="fr-BE" b="1" i="1"/>
              <a:t>je ne me suis pas du tout sentie soutenue</a:t>
            </a:r>
            <a:r>
              <a:rPr lang="fr-BE" i="1"/>
              <a:t>, je me suis juste sentie « submergée ». Voilà le terme. Mais en fait, c'est parce qu'on n’en a tellement pas parlé pendant l'année qu'on pouvait faire un choix que </a:t>
            </a:r>
            <a:r>
              <a:rPr lang="fr-BE" b="1" i="1"/>
              <a:t>c'est sorti de notre tête ju</a:t>
            </a:r>
            <a:r>
              <a:rPr lang="fr-BE" i="1"/>
              <a:t>squ'au moment où est venu, le moment de commencer. Parce que ce cours était dédié au « commencement » de notre travail. Et quand on s'est posés un peu tous, </a:t>
            </a:r>
            <a:r>
              <a:rPr lang="fr-BE" b="1" i="1"/>
              <a:t>on s'est dit, mais en fait, on met quoi dans ce travail </a:t>
            </a:r>
            <a:r>
              <a:rPr lang="fr-BE" i="1"/>
              <a:t>? Et c'est pour ça que </a:t>
            </a:r>
            <a:r>
              <a:rPr lang="fr-BE" b="1" i="1"/>
              <a:t>le</a:t>
            </a:r>
            <a:r>
              <a:rPr lang="fr-BE" i="1"/>
              <a:t>s profs, ce n’était pas pour moi un soutien, c'était juste une clarification des consignes. »</a:t>
            </a:r>
            <a:r>
              <a:rPr lang="fr-BE"/>
              <a:t> (9 L547)</a:t>
            </a:r>
          </a:p>
        </p:txBody>
      </p:sp>
    </p:spTree>
    <p:extLst>
      <p:ext uri="{BB962C8B-B14F-4D97-AF65-F5344CB8AC3E}">
        <p14:creationId xmlns:p14="http://schemas.microsoft.com/office/powerpoint/2010/main" val="37041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4A6990-BB40-2050-DED7-2DE6AEE45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AB27E7-239F-2898-25A1-DDD84B70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6005D1-B00A-8B16-C292-06EA25F3BFBD}"/>
              </a:ext>
            </a:extLst>
          </p:cNvPr>
          <p:cNvSpPr txBox="1"/>
          <p:nvPr/>
        </p:nvSpPr>
        <p:spPr>
          <a:xfrm>
            <a:off x="669035" y="365125"/>
            <a:ext cx="11188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Retours des étudiants à besoins spécifiques</a:t>
            </a:r>
            <a:endParaRPr kumimoji="0" lang="en-US" sz="4800" b="0" i="0" u="none" strike="noStrike" kern="1200" cap="none" spc="1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961C1680-469D-B498-1D8F-CDAF6017A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7A9DAC-B0ED-2800-8A54-A3E850C8B2B6}"/>
              </a:ext>
            </a:extLst>
          </p:cNvPr>
          <p:cNvSpPr txBox="1"/>
          <p:nvPr/>
        </p:nvSpPr>
        <p:spPr>
          <a:xfrm>
            <a:off x="649373" y="2055813"/>
            <a:ext cx="11208332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err="1">
                <a:latin typeface="Calibri Light"/>
                <a:ea typeface="Calibri"/>
                <a:cs typeface="Calibri"/>
              </a:rPr>
              <a:t>Aucune</a:t>
            </a:r>
            <a:r>
              <a:rPr lang="en-GB" sz="2000" dirty="0">
                <a:latin typeface="Calibri Light"/>
                <a:ea typeface="Calibri"/>
                <a:cs typeface="Calibri"/>
              </a:rPr>
              <a:t> </a:t>
            </a:r>
            <a:r>
              <a:rPr lang="en-GB" sz="2000" err="1">
                <a:latin typeface="Calibri Light"/>
                <a:ea typeface="Calibri"/>
                <a:cs typeface="Calibri"/>
              </a:rPr>
              <a:t>demande</a:t>
            </a:r>
            <a:r>
              <a:rPr lang="en-GB" sz="2000" dirty="0">
                <a:latin typeface="Calibri Light"/>
                <a:ea typeface="Calibri"/>
                <a:cs typeface="Calibri"/>
              </a:rPr>
              <a:t> </a:t>
            </a:r>
            <a:r>
              <a:rPr lang="en-GB" sz="2000" err="1">
                <a:latin typeface="Calibri Light"/>
                <a:ea typeface="Calibri"/>
                <a:cs typeface="Calibri"/>
              </a:rPr>
              <a:t>d'aménagements</a:t>
            </a:r>
            <a:r>
              <a:rPr lang="en-GB" sz="2000" dirty="0">
                <a:latin typeface="Calibri Light"/>
                <a:ea typeface="Calibri"/>
                <a:cs typeface="Calibri"/>
              </a:rPr>
              <a:t> pour </a:t>
            </a:r>
            <a:r>
              <a:rPr lang="en-GB" sz="2000" err="1">
                <a:latin typeface="Calibri Light"/>
                <a:ea typeface="Calibri"/>
                <a:cs typeface="Calibri"/>
              </a:rPr>
              <a:t>cette</a:t>
            </a:r>
            <a:r>
              <a:rPr lang="en-GB" sz="2000" dirty="0">
                <a:latin typeface="Calibri Light"/>
                <a:ea typeface="Calibri"/>
                <a:cs typeface="Calibri"/>
              </a:rPr>
              <a:t> </a:t>
            </a:r>
            <a:r>
              <a:rPr lang="en-GB" sz="2000" err="1">
                <a:latin typeface="Calibri Light"/>
                <a:ea typeface="Calibri"/>
                <a:cs typeface="Calibri"/>
              </a:rPr>
              <a:t>évaluation</a:t>
            </a:r>
            <a:r>
              <a:rPr lang="en-GB" sz="2000" dirty="0">
                <a:latin typeface="Calibri Light"/>
                <a:ea typeface="Calibri"/>
                <a:cs typeface="Calibri"/>
              </a:rPr>
              <a:t> </a:t>
            </a:r>
            <a:r>
              <a:rPr lang="en-GB" sz="2000" err="1">
                <a:latin typeface="Calibri Light"/>
                <a:ea typeface="Calibri"/>
                <a:cs typeface="Calibri"/>
              </a:rPr>
              <a:t>depuis</a:t>
            </a:r>
            <a:r>
              <a:rPr lang="en-GB" sz="2000" dirty="0">
                <a:latin typeface="Calibri Light"/>
                <a:ea typeface="Calibri"/>
                <a:cs typeface="Calibri"/>
              </a:rPr>
              <a:t> que la liberté sur les </a:t>
            </a:r>
            <a:r>
              <a:rPr lang="en-GB" sz="2000" err="1">
                <a:latin typeface="Calibri Light"/>
                <a:ea typeface="Calibri"/>
                <a:cs typeface="Calibri"/>
              </a:rPr>
              <a:t>modalités</a:t>
            </a:r>
            <a:r>
              <a:rPr lang="en-GB" sz="2000" dirty="0">
                <a:latin typeface="Calibri Light"/>
                <a:ea typeface="Calibri"/>
                <a:cs typeface="Calibri"/>
              </a:rPr>
              <a:t> </a:t>
            </a:r>
            <a:r>
              <a:rPr lang="en-GB" sz="2000" err="1">
                <a:latin typeface="Calibri Light"/>
                <a:ea typeface="Calibri"/>
                <a:cs typeface="Calibri"/>
              </a:rPr>
              <a:t>est</a:t>
            </a:r>
            <a:r>
              <a:rPr lang="en-GB" sz="2000" dirty="0">
                <a:latin typeface="Calibri Light"/>
                <a:ea typeface="Calibri"/>
                <a:cs typeface="Calibri"/>
              </a:rPr>
              <a:t> </a:t>
            </a:r>
            <a:r>
              <a:rPr lang="en-GB" sz="2000" err="1">
                <a:latin typeface="Calibri Light"/>
                <a:ea typeface="Calibri"/>
                <a:cs typeface="Calibri"/>
              </a:rPr>
              <a:t>laissée</a:t>
            </a:r>
            <a:r>
              <a:rPr lang="en-GB" sz="2000" dirty="0">
                <a:latin typeface="Calibri Light"/>
                <a:ea typeface="Calibri"/>
                <a:cs typeface="Calibri"/>
              </a:rPr>
              <a:t> aux étudiant.es.</a:t>
            </a:r>
          </a:p>
          <a:p>
            <a:endParaRPr lang="en-GB" sz="2000" dirty="0">
              <a:latin typeface="Calibri Light"/>
              <a:ea typeface="Calibri"/>
              <a:cs typeface="Calibri"/>
            </a:endParaRPr>
          </a:p>
          <a:p>
            <a:r>
              <a:rPr lang="en-GB" sz="2000" dirty="0">
                <a:latin typeface="Calibri Light"/>
                <a:ea typeface="Calibri"/>
                <a:cs typeface="Calibri"/>
              </a:rPr>
              <a:t>Verbatim </a:t>
            </a:r>
            <a:r>
              <a:rPr lang="en-GB" sz="2000" err="1">
                <a:latin typeface="Calibri Light"/>
                <a:ea typeface="Calibri"/>
                <a:cs typeface="Calibri"/>
              </a:rPr>
              <a:t>d'étudiant.es</a:t>
            </a:r>
            <a:r>
              <a:rPr lang="en-GB" sz="2000" dirty="0">
                <a:latin typeface="Calibri Light"/>
                <a:ea typeface="Calibri"/>
                <a:cs typeface="Calibri"/>
              </a:rPr>
              <a:t> ESH</a:t>
            </a:r>
          </a:p>
          <a:p>
            <a:pPr lvl="1"/>
            <a:r>
              <a:rPr lang="en-GB" sz="2000" err="1">
                <a:latin typeface="Calibri Light"/>
                <a:ea typeface="Calibri"/>
                <a:cs typeface="Calibri"/>
              </a:rPr>
              <a:t>Positifs</a:t>
            </a:r>
            <a:r>
              <a:rPr lang="en-GB" sz="2000" dirty="0">
                <a:latin typeface="Calibri Light"/>
                <a:ea typeface="Calibri"/>
                <a:cs typeface="Calibri"/>
              </a:rPr>
              <a:t> par rapport à la liberté de choix </a:t>
            </a:r>
            <a:r>
              <a:rPr lang="en-GB" sz="2000" err="1">
                <a:latin typeface="Calibri Light"/>
                <a:ea typeface="Calibri"/>
                <a:cs typeface="Calibri"/>
              </a:rPr>
              <a:t>offerte</a:t>
            </a:r>
            <a:endParaRPr lang="en-GB" sz="2000">
              <a:latin typeface="Calibri Light"/>
              <a:ea typeface="Calibri"/>
              <a:cs typeface="Calibri"/>
            </a:endParaRPr>
          </a:p>
          <a:p>
            <a:pPr marL="0" indent="0">
              <a:buNone/>
            </a:pPr>
            <a:endParaRPr lang="en-GB" sz="1200" dirty="0">
              <a:solidFill>
                <a:srgbClr val="242424"/>
              </a:solidFill>
              <a:latin typeface="Calibri Light"/>
              <a:ea typeface="Calibri"/>
              <a:cs typeface="Calibri"/>
            </a:endParaRPr>
          </a:p>
          <a:p>
            <a:endParaRPr lang="en-GB" sz="2000" dirty="0">
              <a:latin typeface="Calibri Light"/>
              <a:ea typeface="Calibri"/>
              <a:cs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A80A4DF-DB50-2A7E-E3EE-F987C931841F}"/>
              </a:ext>
            </a:extLst>
          </p:cNvPr>
          <p:cNvSpPr txBox="1"/>
          <p:nvPr/>
        </p:nvSpPr>
        <p:spPr>
          <a:xfrm>
            <a:off x="495636" y="3525357"/>
            <a:ext cx="11200728" cy="2390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70000"/>
              </a:lnSpc>
              <a:spcBef>
                <a:spcPts val="1200"/>
              </a:spcBef>
            </a:pPr>
            <a:r>
              <a:rPr lang="fr-FR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"</a:t>
            </a:r>
            <a:r>
              <a:rPr lang="fr-FR" i="1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Moi dès le départ, je savais que je voulais le faire à l’individuel, c’était mon choix. J’ai la chance d’être assez bien accompagnée à côté. Donc je voulais vivre mon expérience toute seule et je voulais apprendre à me faire confiance un peu justement une fois. Donc le fait d’avoir la possibilité, ça m’a fait dire de prendre en individuel pour moi-même oser un bon coup. Aller jusqu’au bout de mes idées de mes choix. C’est plus un truc de confiance en soi qui n’a pas fonctionné mais si c’était à recommencer, je referais la même chose ...</a:t>
            </a:r>
            <a:r>
              <a:rPr lang="fr-FR">
                <a:solidFill>
                  <a:srgbClr val="000000"/>
                </a:solidFill>
                <a:latin typeface="Calibri Light"/>
                <a:ea typeface="Calibri"/>
                <a:cs typeface="Calibri"/>
              </a:rPr>
              <a:t>" </a:t>
            </a:r>
            <a:endParaRPr lang="en-GB">
              <a:solidFill>
                <a:srgbClr val="000000"/>
              </a:solidFill>
              <a:latin typeface="Calibri Light"/>
              <a:ea typeface="Calibri"/>
              <a:cs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FCB9B3-1D3F-A233-1D72-4019F68FE552}"/>
              </a:ext>
            </a:extLst>
          </p:cNvPr>
          <p:cNvSpPr txBox="1"/>
          <p:nvPr/>
        </p:nvSpPr>
        <p:spPr>
          <a:xfrm>
            <a:off x="6624239" y="4552858"/>
            <a:ext cx="54274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i="1" dirty="0">
                <a:solidFill>
                  <a:schemeClr val="accent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"Je préfère les oraux"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70E1BA-0864-853D-9824-C355C80752C4}"/>
              </a:ext>
            </a:extLst>
          </p:cNvPr>
          <p:cNvSpPr txBox="1"/>
          <p:nvPr/>
        </p:nvSpPr>
        <p:spPr>
          <a:xfrm>
            <a:off x="495636" y="4037717"/>
            <a:ext cx="542740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i="1" dirty="0">
                <a:solidFill>
                  <a:schemeClr val="accent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"[…] juste garder le même fonctionnement de laisser le choix de support au niveau de l’évaluation."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434549-74D2-6B5D-090D-05166769FF75}"/>
              </a:ext>
            </a:extLst>
          </p:cNvPr>
          <p:cNvSpPr txBox="1"/>
          <p:nvPr/>
        </p:nvSpPr>
        <p:spPr>
          <a:xfrm>
            <a:off x="5472379" y="2501646"/>
            <a:ext cx="542740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"</a:t>
            </a:r>
            <a:r>
              <a:rPr lang="fr-FR" sz="2400" i="1" dirty="0">
                <a:solidFill>
                  <a:schemeClr val="accent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Cela convient parfaitement à mes attentes</a:t>
            </a:r>
            <a:r>
              <a:rPr lang="fr-FR" sz="2400" dirty="0">
                <a:solidFill>
                  <a:schemeClr val="accent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13535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21EAD8-C57B-8A1E-673A-D314F7E9E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73F8199-9B56-A68C-9D43-F3F5D91B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600" kern="1200" cap="sm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BB1F5D2-9E6B-68C8-E55F-72F93DA0B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81"/>
    </mc:Choice>
    <mc:Fallback xmlns="">
      <p:transition spd="slow" advTm="4448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F699F-ADA5-96DB-7FA7-1E3701814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8C7F47D-3676-445C-53B3-CD0B15CDD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0FA0BE-E549-BAE4-D9CC-5A33EB04AA57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6000">
                <a:latin typeface="+mj-lt"/>
                <a:cs typeface="Arial"/>
              </a:rPr>
              <a:t> Discussion</a:t>
            </a:r>
            <a:endParaRPr kumimoji="0" lang="en-US" sz="6000" b="0" i="0" u="none" strike="noStrike" kern="1200" cap="none" spc="1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297DBA00-DE44-89DD-293D-8FF68DDB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7CA4349-31EE-6185-A0E2-22D95973A7F4}"/>
              </a:ext>
            </a:extLst>
          </p:cNvPr>
          <p:cNvSpPr txBox="1"/>
          <p:nvPr/>
        </p:nvSpPr>
        <p:spPr>
          <a:xfrm>
            <a:off x="649373" y="2055813"/>
            <a:ext cx="11208332" cy="39549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fr-FR" sz="2000">
                <a:latin typeface="Calibri Light"/>
                <a:ea typeface="Calibri"/>
                <a:cs typeface="Calibri"/>
              </a:rPr>
              <a:t>Ce dispositif d'évaluation permet une </a:t>
            </a:r>
            <a:r>
              <a:rPr lang="fr-FR" sz="2000" b="1">
                <a:latin typeface="Calibri Light"/>
                <a:ea typeface="Calibri"/>
                <a:cs typeface="Calibri"/>
              </a:rPr>
              <a:t>réelle expérience d'apprentissage transférable </a:t>
            </a:r>
            <a:r>
              <a:rPr lang="fr-FR" sz="2000">
                <a:latin typeface="Calibri Light"/>
                <a:ea typeface="Calibri"/>
                <a:cs typeface="Calibri"/>
              </a:rPr>
              <a:t>dans le futur métier de nos </a:t>
            </a:r>
            <a:r>
              <a:rPr lang="fr-FR" sz="2000" err="1">
                <a:latin typeface="Calibri Light"/>
                <a:ea typeface="Calibri"/>
                <a:cs typeface="Calibri"/>
              </a:rPr>
              <a:t>étudiant·e·s</a:t>
            </a:r>
            <a:r>
              <a:rPr lang="fr-FR" sz="2000">
                <a:latin typeface="Calibri Light"/>
                <a:ea typeface="Calibri"/>
                <a:cs typeface="Calibri"/>
              </a:rPr>
              <a:t> (</a:t>
            </a:r>
            <a:r>
              <a:rPr lang="fr-FR" sz="2000" err="1">
                <a:latin typeface="Calibri Light"/>
                <a:ea typeface="Calibri"/>
                <a:cs typeface="Calibri"/>
              </a:rPr>
              <a:t>Campanale</a:t>
            </a:r>
            <a:r>
              <a:rPr lang="fr-FR" sz="2000">
                <a:latin typeface="Calibri Light"/>
                <a:ea typeface="Calibri"/>
                <a:cs typeface="Calibri"/>
              </a:rPr>
              <a:t>, 2007; Etienne et </a:t>
            </a:r>
            <a:r>
              <a:rPr lang="fr-FR" sz="2000" err="1">
                <a:latin typeface="Calibri Light"/>
                <a:ea typeface="Calibri"/>
                <a:cs typeface="Calibri"/>
              </a:rPr>
              <a:t>Fumat</a:t>
            </a:r>
            <a:r>
              <a:rPr lang="fr-FR" sz="2000">
                <a:latin typeface="Calibri Light"/>
                <a:ea typeface="Calibri"/>
                <a:cs typeface="Calibri"/>
              </a:rPr>
              <a:t>, 2014 et Goffin et </a:t>
            </a:r>
            <a:r>
              <a:rPr lang="fr-FR" sz="2000" err="1">
                <a:latin typeface="Calibri Light"/>
                <a:ea typeface="Calibri"/>
                <a:cs typeface="Calibri"/>
              </a:rPr>
              <a:t>Fagnant</a:t>
            </a:r>
            <a:r>
              <a:rPr lang="fr-FR" sz="2000">
                <a:latin typeface="Calibri Light"/>
                <a:ea typeface="Calibri"/>
                <a:cs typeface="Calibri"/>
              </a:rPr>
              <a:t>, 2017 cités par </a:t>
            </a:r>
            <a:r>
              <a:rPr lang="fr-FR" sz="2000" err="1">
                <a:latin typeface="Calibri Light"/>
                <a:ea typeface="Calibri"/>
                <a:cs typeface="Calibri"/>
              </a:rPr>
              <a:t>Fagnant</a:t>
            </a:r>
            <a:r>
              <a:rPr lang="fr-FR" sz="2000">
                <a:latin typeface="Calibri Light"/>
                <a:ea typeface="Calibri"/>
                <a:cs typeface="Calibri"/>
              </a:rPr>
              <a:t> et al. 2019). </a:t>
            </a:r>
          </a:p>
          <a:p>
            <a:pPr marL="0" indent="0">
              <a:buNone/>
            </a:pPr>
            <a:endParaRPr lang="fr-FR" sz="2000">
              <a:latin typeface="Calibri Light"/>
              <a:ea typeface="Calibri"/>
              <a:cs typeface="Calibri"/>
            </a:endParaRPr>
          </a:p>
          <a:p>
            <a:pPr marL="0" indent="0">
              <a:buNone/>
            </a:pPr>
            <a:r>
              <a:rPr lang="fr-FR" sz="2000" err="1">
                <a:latin typeface="Calibri Light"/>
                <a:ea typeface="Calibri"/>
                <a:cs typeface="Calibri"/>
              </a:rPr>
              <a:t>Iels</a:t>
            </a:r>
            <a:r>
              <a:rPr lang="fr-FR" sz="2000">
                <a:latin typeface="Calibri Light"/>
                <a:ea typeface="Calibri"/>
                <a:cs typeface="Calibri"/>
              </a:rPr>
              <a:t> nous </a:t>
            </a:r>
            <a:r>
              <a:rPr lang="fr-FR" sz="2000" b="1">
                <a:latin typeface="Calibri Light"/>
                <a:ea typeface="Calibri"/>
                <a:cs typeface="Calibri"/>
              </a:rPr>
              <a:t>encouragent à poursuivre </a:t>
            </a:r>
            <a:r>
              <a:rPr lang="fr-FR" sz="2000">
                <a:latin typeface="Calibri Light"/>
                <a:ea typeface="Calibri"/>
                <a:cs typeface="Calibri"/>
              </a:rPr>
              <a:t>notre dispositif. </a:t>
            </a:r>
          </a:p>
          <a:p>
            <a:pPr marL="0" indent="0">
              <a:buNone/>
            </a:pPr>
            <a:endParaRPr lang="fr-FR" sz="1100"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fr-FR" sz="2000" b="1" cap="small">
                <a:latin typeface="Calibri Light"/>
                <a:ea typeface="Calibri"/>
                <a:cs typeface="Calibri"/>
              </a:rPr>
              <a:t>Choix des modalités pour les </a:t>
            </a:r>
            <a:r>
              <a:rPr lang="fr-FR" sz="2000" b="1" cap="small" err="1">
                <a:latin typeface="Calibri Light"/>
                <a:ea typeface="Calibri"/>
                <a:cs typeface="Calibri"/>
              </a:rPr>
              <a:t>étudiant·e·s</a:t>
            </a:r>
            <a:endParaRPr lang="fr-FR" sz="2000" b="1" cap="small">
              <a:latin typeface="Calibri Light"/>
              <a:ea typeface="Calibri"/>
              <a:cs typeface="Calibri"/>
            </a:endParaRPr>
          </a:p>
          <a:p>
            <a:pPr marL="0" indent="0">
              <a:buNone/>
            </a:pPr>
            <a:endParaRPr lang="fr-FR" sz="2000" b="1" cap="small">
              <a:latin typeface="Calibri Light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>
                <a:latin typeface="Calibri Light"/>
                <a:ea typeface="Calibri"/>
                <a:cs typeface="Calibri"/>
              </a:rPr>
              <a:t>Le fait de pouvoir choisir les modalités d'évaluation est vécu positivement par les </a:t>
            </a:r>
            <a:r>
              <a:rPr lang="fr-FR" sz="2000" err="1">
                <a:latin typeface="Calibri Light"/>
                <a:ea typeface="Calibri"/>
                <a:cs typeface="Calibri"/>
              </a:rPr>
              <a:t>étudiant·e·s</a:t>
            </a:r>
            <a:r>
              <a:rPr lang="fr-FR" sz="2000">
                <a:latin typeface="Calibri Light"/>
                <a:ea typeface="Calibri"/>
                <a:cs typeface="Calibri"/>
              </a:rPr>
              <a:t> mais :</a:t>
            </a:r>
            <a:r>
              <a:rPr lang="fr-FR" sz="2000">
                <a:latin typeface="Calibri Light"/>
                <a:ea typeface="Calibri Light"/>
                <a:cs typeface="Calibri Light"/>
              </a:rPr>
              <a:t> </a:t>
            </a:r>
            <a:r>
              <a:rPr lang="fr-FR" sz="2000">
                <a:latin typeface="Calibri Light"/>
                <a:ea typeface="Calibri"/>
                <a:cs typeface="Calibri"/>
              </a:rPr>
              <a:t>Nouveauté pour </a:t>
            </a:r>
            <a:r>
              <a:rPr lang="fr-FR" sz="2000" err="1">
                <a:latin typeface="Calibri Light"/>
                <a:ea typeface="Calibri"/>
                <a:cs typeface="Calibri"/>
              </a:rPr>
              <a:t>iels</a:t>
            </a:r>
            <a:endParaRPr lang="fr-FR" sz="2000">
              <a:latin typeface="Calibri Light"/>
              <a:ea typeface="Calibri Light"/>
              <a:cs typeface="Calibri 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>
              <a:latin typeface="Calibri Light"/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>
                <a:latin typeface="Calibri Light"/>
                <a:ea typeface="Calibri"/>
                <a:cs typeface="Calibri"/>
              </a:rPr>
              <a:t>Accompagnement nécessaire par rapport au choix à poser pour l'évaluation (Rose et al. 2018 ) pour aller vers des modalités qui les sortent de leur zone de confort et d'un but uniquement de réussite.</a:t>
            </a:r>
            <a:endParaRPr lang="fr-FR" sz="200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3736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69A53C-0601-0469-3C13-2B20DE1C3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9BA100A-4FF9-5D2B-41F3-862DB848F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6D7AF9-BB86-9157-BEA0-045A8EB77DF5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</a:rPr>
              <a:t> Discussion</a:t>
            </a:r>
            <a:endParaRPr kumimoji="0" lang="en-US" sz="6000" b="0" i="0" u="none" strike="noStrike" kern="1200" cap="none" spc="12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E43149D-E7F2-840A-8CF6-E61B84009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1B8FCC-13A3-3E9E-532F-86282F2A00A8}"/>
              </a:ext>
            </a:extLst>
          </p:cNvPr>
          <p:cNvSpPr txBox="1"/>
          <p:nvPr/>
        </p:nvSpPr>
        <p:spPr>
          <a:xfrm>
            <a:off x="669037" y="2055813"/>
            <a:ext cx="11208332" cy="36471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fr-FR" sz="2000" b="1" cap="small">
                <a:latin typeface="Calibri Light"/>
                <a:ea typeface="Calibri" panose="020F0502020204030204"/>
                <a:cs typeface="Calibri"/>
              </a:rPr>
              <a:t>Attendus de la production comprise par les </a:t>
            </a:r>
            <a:r>
              <a:rPr lang="fr-FR" sz="2000" b="1" cap="small" err="1">
                <a:latin typeface="Calibri Light"/>
                <a:ea typeface="Calibri" panose="020F0502020204030204"/>
                <a:cs typeface="Calibri"/>
              </a:rPr>
              <a:t>étudiant·e·s</a:t>
            </a:r>
            <a:endParaRPr lang="fr-FR" sz="2000" b="1" cap="small">
              <a:latin typeface="Calibri Light"/>
              <a:ea typeface="Calibri" panose="020F0502020204030204"/>
              <a:cs typeface="Calibri"/>
            </a:endParaRPr>
          </a:p>
          <a:p>
            <a:endParaRPr lang="fr-FR" sz="2000" b="1" cap="small">
              <a:latin typeface="Calibri Light"/>
              <a:ea typeface="Calibri" panose="020F0502020204030204"/>
              <a:cs typeface="Calibri"/>
            </a:endParaRPr>
          </a:p>
          <a:p>
            <a:r>
              <a:rPr lang="fr-FR" sz="2000">
                <a:latin typeface="Calibri Light"/>
                <a:ea typeface="+mn-lt"/>
                <a:cs typeface="+mn-lt"/>
              </a:rPr>
              <a:t>Nos </a:t>
            </a:r>
            <a:r>
              <a:rPr lang="fr-FR" sz="2000" err="1">
                <a:latin typeface="Calibri Light"/>
                <a:ea typeface="+mn-lt"/>
                <a:cs typeface="+mn-lt"/>
              </a:rPr>
              <a:t>étudiant·e·s</a:t>
            </a:r>
            <a:r>
              <a:rPr lang="fr-FR" sz="2000">
                <a:latin typeface="Calibri Light"/>
                <a:ea typeface="+mn-lt"/>
                <a:cs typeface="+mn-lt"/>
              </a:rPr>
              <a:t> sont </a:t>
            </a:r>
            <a:r>
              <a:rPr lang="fr-FR" sz="2000" err="1">
                <a:latin typeface="Calibri Light"/>
                <a:ea typeface="+mn-lt"/>
                <a:cs typeface="+mn-lt"/>
              </a:rPr>
              <a:t>perdu·e·s</a:t>
            </a:r>
            <a:r>
              <a:rPr lang="fr-FR" sz="2000">
                <a:latin typeface="Calibri Light"/>
                <a:ea typeface="+mn-lt"/>
                <a:cs typeface="+mn-lt"/>
              </a:rPr>
              <a:t> par rapport aux attendus, ce qui nécessite :</a:t>
            </a:r>
            <a:r>
              <a:rPr lang="fr-FR" sz="2000">
                <a:latin typeface="Calibri Light"/>
                <a:ea typeface="Calibri Light"/>
                <a:cs typeface="Calibri Ligh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>
                <a:latin typeface="Calibri Light"/>
                <a:ea typeface="+mn-lt"/>
                <a:cs typeface="+mn-lt"/>
              </a:rPr>
              <a:t>Un accompagnement au niveau des balises au niveau des consignes (Williams (2011) cité par </a:t>
            </a:r>
            <a:r>
              <a:rPr lang="fr-FR" sz="2000" err="1">
                <a:latin typeface="Calibri Light"/>
                <a:ea typeface="+mn-lt"/>
                <a:cs typeface="+mn-lt"/>
              </a:rPr>
              <a:t>Fagnant</a:t>
            </a:r>
            <a:r>
              <a:rPr lang="fr-FR" sz="2000">
                <a:latin typeface="Calibri Light"/>
                <a:ea typeface="+mn-lt"/>
                <a:cs typeface="+mn-lt"/>
              </a:rPr>
              <a:t> et al. 2017)</a:t>
            </a:r>
            <a:endParaRPr lang="fr-FR" sz="2000">
              <a:latin typeface="Calibri Light"/>
              <a:ea typeface="Calibri Light"/>
              <a:cs typeface="Calibri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>
                <a:latin typeface="Calibri Light"/>
                <a:ea typeface="Calibri"/>
                <a:cs typeface="Calibri"/>
              </a:rPr>
              <a:t>Des rétroactions sur la production en cours d'élaboration.</a:t>
            </a:r>
          </a:p>
          <a:p>
            <a:pPr marL="0" indent="0">
              <a:buNone/>
            </a:pPr>
            <a:r>
              <a:rPr lang="fr-FR" sz="1100">
                <a:latin typeface="Calibri Light"/>
                <a:ea typeface="Calibri"/>
                <a:cs typeface="Calibri"/>
              </a:rPr>
              <a:t> </a:t>
            </a:r>
            <a:endParaRPr lang="fr-FR" sz="1100">
              <a:latin typeface="Calibri Light"/>
              <a:ea typeface="Calibri Light"/>
              <a:cs typeface="Calibri Light"/>
            </a:endParaRPr>
          </a:p>
          <a:p>
            <a:pPr marL="0" indent="0">
              <a:buNone/>
            </a:pPr>
            <a:r>
              <a:rPr lang="fr-FR" sz="2000" b="1" cap="small">
                <a:latin typeface="Calibri Light"/>
                <a:ea typeface="Calibri" panose="020F0502020204030204"/>
                <a:cs typeface="Calibri"/>
              </a:rPr>
              <a:t>Point de vue des </a:t>
            </a:r>
            <a:r>
              <a:rPr lang="fr-FR" sz="2000" b="1" cap="small" err="1">
                <a:latin typeface="Calibri Light"/>
                <a:ea typeface="Calibri" panose="020F0502020204030204"/>
                <a:cs typeface="Calibri"/>
              </a:rPr>
              <a:t>enseignant·e·s</a:t>
            </a:r>
            <a:endParaRPr lang="fr-FR" sz="2000" b="1" cap="small">
              <a:latin typeface="Calibri Light"/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fr-FR" sz="2000" b="1" cap="small">
              <a:latin typeface="Calibri Light"/>
              <a:ea typeface="Calibri" panose="020F0502020204030204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>
                <a:latin typeface="Calibri Light"/>
                <a:ea typeface="Calibri"/>
                <a:cs typeface="Calibri"/>
              </a:rPr>
              <a:t>Tension entre accompagnement et autonomisation des </a:t>
            </a:r>
            <a:r>
              <a:rPr lang="fr-FR" sz="2000" err="1">
                <a:latin typeface="Calibri Light"/>
                <a:ea typeface="Calibri"/>
                <a:cs typeface="Calibri"/>
              </a:rPr>
              <a:t>étudiant·e·s</a:t>
            </a:r>
            <a:endParaRPr lang="fr-FR" sz="2000">
              <a:latin typeface="Calibri Light"/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>
                <a:latin typeface="Calibri Light"/>
                <a:ea typeface="Calibri"/>
                <a:cs typeface="Calibri"/>
              </a:rPr>
              <a:t>Tenir compte des contraintes temporelles (calendrier de la formation) pour les rétroactions et l'accompagnement proposé</a:t>
            </a:r>
          </a:p>
        </p:txBody>
      </p:sp>
    </p:spTree>
    <p:extLst>
      <p:ext uri="{BB962C8B-B14F-4D97-AF65-F5344CB8AC3E}">
        <p14:creationId xmlns:p14="http://schemas.microsoft.com/office/powerpoint/2010/main" val="2041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B590A1-31CB-7CD5-5590-2F4D3962D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4599"/>
            <a:ext cx="12192000" cy="238880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base"/>
            <a:r>
              <a:rPr lang="fr-FR" sz="4800"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Différencier l’évaluation : </a:t>
            </a:r>
            <a:br>
              <a:rPr lang="fr-FR" sz="4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4800">
                <a:solidFill>
                  <a:schemeClr val="accent1">
                    <a:lumMod val="50000"/>
                  </a:schemeClr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la parole est aux </a:t>
            </a:r>
            <a:r>
              <a:rPr lang="fr-FR" sz="4800" err="1">
                <a:solidFill>
                  <a:schemeClr val="accent1">
                    <a:lumMod val="50000"/>
                  </a:schemeClr>
                </a:solidFill>
                <a:latin typeface="Arial"/>
                <a:ea typeface="Times New Roman" panose="02020603050405020304" pitchFamily="18" charset="0"/>
                <a:cs typeface="Arial"/>
              </a:rPr>
              <a:t>étudiant·e·s</a:t>
            </a:r>
            <a:r>
              <a:rPr lang="fr-FR" sz="4800">
                <a:solidFill>
                  <a:schemeClr val="accent1">
                    <a:lumMod val="50000"/>
                  </a:schemeClr>
                </a:solidFill>
                <a:latin typeface="Arial"/>
                <a:ea typeface="Times New Roman" panose="02020603050405020304" pitchFamily="18" charset="0"/>
                <a:cs typeface="Arial"/>
              </a:rPr>
              <a:t> !</a:t>
            </a:r>
            <a:br>
              <a:rPr lang="fr-FR" sz="4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fr-FR" sz="2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800">
                <a:solidFill>
                  <a:srgbClr val="000000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fr-FR">
              <a:latin typeface="Arial"/>
              <a:cs typeface="Arial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62993D-B7CD-14F1-8C03-1BCE8279E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18498"/>
            <a:ext cx="9144000" cy="930464"/>
          </a:xfrm>
        </p:spPr>
        <p:txBody>
          <a:bodyPr>
            <a:noAutofit/>
          </a:bodyPr>
          <a:lstStyle/>
          <a:p>
            <a:r>
              <a:rPr lang="fr-BE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Doidinho</a:t>
            </a:r>
            <a:r>
              <a:rPr lang="fr-BE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BE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Vicoso</a:t>
            </a:r>
            <a:r>
              <a:rPr lang="fr-BE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Marie-Hélène, De </a:t>
            </a:r>
            <a:r>
              <a:rPr lang="fr-BE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Hoe</a:t>
            </a:r>
            <a:r>
              <a:rPr lang="fr-BE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Valérie, </a:t>
            </a:r>
            <a:br>
              <a:rPr lang="fr-BE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BE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Dondeyne</a:t>
            </a:r>
            <a:r>
              <a:rPr lang="fr-BE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Stéphanie &amp; Van </a:t>
            </a:r>
            <a:r>
              <a:rPr lang="fr-BE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Mosnenck</a:t>
            </a:r>
            <a:r>
              <a:rPr lang="fr-BE" b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BE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Sabine </a:t>
            </a:r>
            <a:br>
              <a:rPr lang="fr-BE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fr-BE" sz="1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 descr="Logo de l'Admee Europe">
            <a:extLst>
              <a:ext uri="{FF2B5EF4-FFF2-40B4-BE49-F238E27FC236}">
                <a16:creationId xmlns:a16="http://schemas.microsoft.com/office/drawing/2014/main" id="{F6429254-481D-471A-32C0-8F3328FC4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796" y="130304"/>
            <a:ext cx="3136900" cy="825500"/>
          </a:xfrm>
          <a:prstGeom prst="rect">
            <a:avLst/>
          </a:prstGeom>
        </p:spPr>
      </p:pic>
      <p:pic>
        <p:nvPicPr>
          <p:cNvPr id="7" name="Image 6" descr="Logo de l'Ephec éducation">
            <a:extLst>
              <a:ext uri="{FF2B5EF4-FFF2-40B4-BE49-F238E27FC236}">
                <a16:creationId xmlns:a16="http://schemas.microsoft.com/office/drawing/2014/main" id="{839361DF-B06F-F35E-EC80-19DDF6B47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06" y="0"/>
            <a:ext cx="3225800" cy="17907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2D732DB-9BFA-503E-175C-9D3729283980}"/>
              </a:ext>
            </a:extLst>
          </p:cNvPr>
          <p:cNvSpPr txBox="1"/>
          <p:nvPr/>
        </p:nvSpPr>
        <p:spPr>
          <a:xfrm>
            <a:off x="6795247" y="1060768"/>
            <a:ext cx="4966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35</a:t>
            </a:r>
            <a:r>
              <a:rPr lang="fr-FR" sz="1600" b="1" baseline="30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ème</a:t>
            </a:r>
            <a:r>
              <a:rPr lang="fr-FR" sz="1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colloque de l’ADMEE</a:t>
            </a:r>
            <a:br>
              <a:rPr lang="fr-FR" sz="1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24-25-26 janvier 2024/Braga – Portugal</a:t>
            </a:r>
            <a:br>
              <a:rPr lang="fr-FR" sz="1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FR" sz="1600" b="1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L’évaluation entre normes et différenciations</a:t>
            </a:r>
            <a:endParaRPr lang="fr-FR" sz="1600" b="1" i="1"/>
          </a:p>
        </p:txBody>
      </p:sp>
    </p:spTree>
    <p:extLst>
      <p:ext uri="{BB962C8B-B14F-4D97-AF65-F5344CB8AC3E}">
        <p14:creationId xmlns:p14="http://schemas.microsoft.com/office/powerpoint/2010/main" val="333343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72BF-3B10-7583-A63C-B7F00254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8331"/>
            <a:ext cx="10515600" cy="1325563"/>
          </a:xfrm>
        </p:spPr>
        <p:txBody>
          <a:bodyPr/>
          <a:lstStyle/>
          <a:p>
            <a:pPr algn="ctr"/>
            <a:r>
              <a:rPr lang="en-GB" sz="4800">
                <a:solidFill>
                  <a:schemeClr val="accent1"/>
                </a:solidFill>
                <a:latin typeface="Aptos"/>
              </a:rPr>
              <a:t>Merci pour </a:t>
            </a:r>
            <a:r>
              <a:rPr lang="en-GB" sz="4800" err="1">
                <a:solidFill>
                  <a:schemeClr val="accent1"/>
                </a:solidFill>
                <a:latin typeface="Aptos"/>
              </a:rPr>
              <a:t>votre</a:t>
            </a:r>
            <a:r>
              <a:rPr lang="en-GB" sz="4800">
                <a:solidFill>
                  <a:schemeClr val="accent1"/>
                </a:solidFill>
                <a:latin typeface="Aptos"/>
              </a:rPr>
              <a:t> attention !</a:t>
            </a:r>
            <a:endParaRPr lang="en-US" sz="480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FA975-0E19-3301-4026-173D93C5D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296" y="4247323"/>
            <a:ext cx="8177409" cy="71879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/>
              <a:t>Valérie DE HOE            Stéphanie DONDEYNE</a:t>
            </a:r>
          </a:p>
          <a:p>
            <a:pPr marL="0" indent="0">
              <a:buNone/>
            </a:pPr>
            <a:r>
              <a:rPr lang="en-GB"/>
              <a:t>v.dehoe@ephec.be          s.dondeyne@ephec.be</a:t>
            </a:r>
          </a:p>
        </p:txBody>
      </p:sp>
      <p:pic>
        <p:nvPicPr>
          <p:cNvPr id="5" name="Picture 4" descr="A logo for a company&#10;&#10;AI-generated content may be incorrect.">
            <a:extLst>
              <a:ext uri="{FF2B5EF4-FFF2-40B4-BE49-F238E27FC236}">
                <a16:creationId xmlns:a16="http://schemas.microsoft.com/office/drawing/2014/main" id="{DB2DAEF7-7506-7A7C-6F6A-8E477A660C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537" y="5615836"/>
            <a:ext cx="3420310" cy="12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84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736A9-6361-40D6-A236-8673D3C5D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  Bibliographie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5B9AE5-4EBC-4228-A8A1-0F5C7E265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600">
                <a:ea typeface="+mn-lt"/>
                <a:cs typeface="+mn-lt"/>
              </a:rPr>
              <a:t>Durand, M.J. &amp; </a:t>
            </a:r>
            <a:r>
              <a:rPr lang="fr-FR" sz="1600" err="1">
                <a:ea typeface="+mn-lt"/>
                <a:cs typeface="+mn-lt"/>
              </a:rPr>
              <a:t>Girouard</a:t>
            </a:r>
            <a:r>
              <a:rPr lang="fr-FR" sz="1600">
                <a:ea typeface="+mn-lt"/>
                <a:cs typeface="+mn-lt"/>
              </a:rPr>
              <a:t>-Gagné, M. (2022). Les modalités d’évaluation des apprentissages à l’enseignement supérieur L’apport de la conception universelle de l’apprentissage (CUA) dans un contexte inclusif d’enseignement à distance. revue-mediations.teluq.ca N°9. </a:t>
            </a:r>
            <a:r>
              <a:rPr lang="fr-FR" sz="1600">
                <a:ea typeface="+mn-lt"/>
                <a:cs typeface="+mn-lt"/>
                <a:hlinkClick r:id="rId2"/>
              </a:rPr>
              <a:t>https://doi.org/10.52358/mm.vi9.255</a:t>
            </a:r>
            <a:endParaRPr lang="fr-FR"/>
          </a:p>
          <a:p>
            <a:pPr marL="0" indent="0">
              <a:buNone/>
            </a:pPr>
            <a:r>
              <a:rPr lang="fr-FR" sz="1600" err="1">
                <a:ea typeface="+mn-lt"/>
                <a:cs typeface="+mn-lt"/>
              </a:rPr>
              <a:t>Fagnant</a:t>
            </a:r>
            <a:r>
              <a:rPr lang="fr-FR" sz="1600">
                <a:ea typeface="+mn-lt"/>
                <a:cs typeface="+mn-lt"/>
              </a:rPr>
              <a:t>, A., Etienne, R., Mottier Lopez, L. &amp; </a:t>
            </a:r>
            <a:r>
              <a:rPr lang="fr-FR" sz="1600" err="1">
                <a:ea typeface="+mn-lt"/>
                <a:cs typeface="+mn-lt"/>
              </a:rPr>
              <a:t>Hindryckx</a:t>
            </a:r>
            <a:r>
              <a:rPr lang="fr-FR" sz="1600">
                <a:ea typeface="+mn-lt"/>
                <a:cs typeface="+mn-lt"/>
              </a:rPr>
              <a:t>, M-N. (2017). L’évaluation comme objet d’apprentissage et comme outil de développement professionnel dans le cadre de la formation des enseignants. Evaluer. Journal international de Recherche en Education et Formation, 3(1-2), 77-98.</a:t>
            </a:r>
            <a:endParaRPr lang="fr-FR"/>
          </a:p>
          <a:p>
            <a:pPr marL="0" indent="0">
              <a:buNone/>
            </a:pPr>
            <a:r>
              <a:rPr lang="fr-FR" sz="1600">
                <a:ea typeface="+mn-lt"/>
                <a:cs typeface="+mn-lt"/>
              </a:rPr>
              <a:t>L’Écuyer, R. (1990). Méthodologie de l’analyse développementale de contenu. PUQ</a:t>
            </a:r>
            <a:endParaRPr lang="fr-FR"/>
          </a:p>
          <a:p>
            <a:pPr marL="0" indent="0">
              <a:buNone/>
            </a:pPr>
            <a:r>
              <a:rPr lang="fr-FR" sz="1600">
                <a:ea typeface="+mn-lt"/>
                <a:cs typeface="+mn-lt"/>
              </a:rPr>
              <a:t>Rose, D. H., Robinson, K. H., Hall, T. E., Coyne, P., Jackson, R. M., Stahl, W. M. &amp; </a:t>
            </a:r>
            <a:r>
              <a:rPr lang="fr-FR" sz="1600" err="1">
                <a:ea typeface="+mn-lt"/>
                <a:cs typeface="+mn-lt"/>
              </a:rPr>
              <a:t>Wilcauskas</a:t>
            </a:r>
            <a:r>
              <a:rPr lang="fr-FR" sz="1600">
                <a:ea typeface="+mn-lt"/>
                <a:cs typeface="+mn-lt"/>
              </a:rPr>
              <a:t>, S. L. (2018). </a:t>
            </a:r>
            <a:r>
              <a:rPr lang="fr-FR" sz="1600" err="1">
                <a:ea typeface="+mn-lt"/>
                <a:cs typeface="+mn-lt"/>
              </a:rPr>
              <a:t>Accurate</a:t>
            </a:r>
            <a:r>
              <a:rPr lang="fr-FR" sz="1600">
                <a:ea typeface="+mn-lt"/>
                <a:cs typeface="+mn-lt"/>
              </a:rPr>
              <a:t> and Informative for All: Universal Design for Learning (UDL) and the Future of </a:t>
            </a:r>
            <a:r>
              <a:rPr lang="fr-FR" sz="1600" err="1">
                <a:ea typeface="+mn-lt"/>
                <a:cs typeface="+mn-lt"/>
              </a:rPr>
              <a:t>Assessment</a:t>
            </a:r>
            <a:r>
              <a:rPr lang="fr-FR" sz="1600">
                <a:ea typeface="+mn-lt"/>
                <a:cs typeface="+mn-lt"/>
              </a:rPr>
              <a:t>. Dans S. N. Elliott, R. J. </a:t>
            </a:r>
            <a:r>
              <a:rPr lang="fr-FR" sz="1600" err="1">
                <a:ea typeface="+mn-lt"/>
                <a:cs typeface="+mn-lt"/>
              </a:rPr>
              <a:t>Kettler</a:t>
            </a:r>
            <a:r>
              <a:rPr lang="fr-FR" sz="1600">
                <a:ea typeface="+mn-lt"/>
                <a:cs typeface="+mn-lt"/>
              </a:rPr>
              <a:t>, P. A. </a:t>
            </a:r>
            <a:r>
              <a:rPr lang="fr-FR" sz="1600" err="1">
                <a:ea typeface="+mn-lt"/>
                <a:cs typeface="+mn-lt"/>
              </a:rPr>
              <a:t>Beddow</a:t>
            </a:r>
            <a:r>
              <a:rPr lang="fr-FR" sz="1600">
                <a:ea typeface="+mn-lt"/>
                <a:cs typeface="+mn-lt"/>
              </a:rPr>
              <a:t> et A. Kurz (</a:t>
            </a:r>
            <a:r>
              <a:rPr lang="fr-FR" sz="1600" err="1">
                <a:ea typeface="+mn-lt"/>
                <a:cs typeface="+mn-lt"/>
              </a:rPr>
              <a:t>dir</a:t>
            </a:r>
            <a:r>
              <a:rPr lang="fr-FR" sz="1600">
                <a:ea typeface="+mn-lt"/>
                <a:cs typeface="+mn-lt"/>
              </a:rPr>
              <a:t>.), </a:t>
            </a:r>
            <a:r>
              <a:rPr lang="fr-FR" sz="1600" err="1">
                <a:ea typeface="+mn-lt"/>
                <a:cs typeface="+mn-lt"/>
              </a:rPr>
              <a:t>Handbook</a:t>
            </a:r>
            <a:r>
              <a:rPr lang="fr-FR" sz="1600">
                <a:ea typeface="+mn-lt"/>
                <a:cs typeface="+mn-lt"/>
              </a:rPr>
              <a:t> of Accessible Instruction and </a:t>
            </a:r>
            <a:r>
              <a:rPr lang="fr-FR" sz="1600" err="1">
                <a:ea typeface="+mn-lt"/>
                <a:cs typeface="+mn-lt"/>
              </a:rPr>
              <a:t>Testing</a:t>
            </a:r>
            <a:r>
              <a:rPr lang="fr-FR" sz="1600">
                <a:ea typeface="+mn-lt"/>
                <a:cs typeface="+mn-lt"/>
              </a:rPr>
              <a:t> Practices: Issues, Innovations, and Applications (p. 167-180). Springer International </a:t>
            </a:r>
            <a:r>
              <a:rPr lang="fr-FR" sz="1600" err="1">
                <a:ea typeface="+mn-lt"/>
                <a:cs typeface="+mn-lt"/>
              </a:rPr>
              <a:t>Publishing</a:t>
            </a:r>
            <a:r>
              <a:rPr lang="fr-FR" sz="1600">
                <a:ea typeface="+mn-lt"/>
                <a:cs typeface="+mn-lt"/>
              </a:rPr>
              <a:t>. https://doi.org/10.1007/978-3-319- 71126-3_11</a:t>
            </a:r>
            <a:endParaRPr lang="fr-FR" sz="16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fr-FR" sz="16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fr-FR" sz="1600">
              <a:ea typeface="+mn-lt"/>
              <a:cs typeface="+mn-lt"/>
            </a:endParaRPr>
          </a:p>
          <a:p>
            <a:pPr marL="0" indent="0">
              <a:buNone/>
            </a:pPr>
            <a:endParaRPr lang="fr-FR">
              <a:ea typeface="Calibri" panose="020F0502020204030204"/>
              <a:cs typeface="Calibri" panose="020F0502020204030204"/>
            </a:endParaRPr>
          </a:p>
          <a:p>
            <a:endParaRPr lang="fr-BE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5474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fr-FR" sz="5400"/>
              <a:t>Plan</a:t>
            </a:r>
            <a:endParaRPr lang="fr-BE" sz="54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0DD1AB-7C88-4888-31A6-94B40D5B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" y="6112256"/>
            <a:ext cx="1185051" cy="657843"/>
          </a:xfrm>
          <a:prstGeom prst="rect">
            <a:avLst/>
          </a:prstGeom>
        </p:spPr>
      </p:pic>
      <p:graphicFrame>
        <p:nvGraphicFramePr>
          <p:cNvPr id="12" name="Espace réservé du contenu 2" descr="Plan de l'exposé">
            <a:extLst>
              <a:ext uri="{FF2B5EF4-FFF2-40B4-BE49-F238E27FC236}">
                <a16:creationId xmlns:a16="http://schemas.microsoft.com/office/drawing/2014/main" id="{89E988BD-DEA8-7ACE-6D2F-A78CBE636E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774456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82950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600" kern="1200" cap="sm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Contexte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3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81"/>
    </mc:Choice>
    <mc:Fallback xmlns="">
      <p:transition spd="slow" advTm="4448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Contexte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5400" b="0" i="0" u="none" strike="noStrike" kern="1200" cap="none" spc="12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DD9FABD-3CC7-895E-41F4-74366900B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407" y="2240915"/>
            <a:ext cx="1131856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Bef>
                <a:spcPts val="0"/>
              </a:spcBef>
              <a:spcAft>
                <a:spcPts val="1800"/>
              </a:spcAft>
            </a:pPr>
            <a:r>
              <a:rPr lang="en-US" sz="2200">
                <a:latin typeface="+mj-lt"/>
              </a:rPr>
              <a:t>Public </a:t>
            </a:r>
            <a:r>
              <a:rPr lang="en-US" sz="2200" err="1">
                <a:latin typeface="+mj-lt"/>
              </a:rPr>
              <a:t>visé</a:t>
            </a:r>
            <a:r>
              <a:rPr lang="en-US" sz="2200">
                <a:latin typeface="+mj-lt"/>
              </a:rPr>
              <a:t> : Formation </a:t>
            </a:r>
            <a:r>
              <a:rPr lang="en-US" sz="2200" err="1">
                <a:latin typeface="+mj-lt"/>
              </a:rPr>
              <a:t>initiale</a:t>
            </a:r>
            <a:r>
              <a:rPr lang="en-US" sz="2200">
                <a:latin typeface="+mj-lt"/>
              </a:rPr>
              <a:t> des </a:t>
            </a:r>
            <a:r>
              <a:rPr lang="en-US" sz="2200" err="1">
                <a:latin typeface="+mj-lt"/>
              </a:rPr>
              <a:t>enseignants</a:t>
            </a:r>
            <a:r>
              <a:rPr lang="en-US" sz="2200">
                <a:latin typeface="+mj-lt"/>
              </a:rPr>
              <a:t> </a:t>
            </a:r>
          </a:p>
          <a:p>
            <a:pPr lvl="1" indent="-228600" defTabSz="914400">
              <a:spcBef>
                <a:spcPts val="0"/>
              </a:spcBef>
              <a:spcAft>
                <a:spcPts val="1800"/>
              </a:spcAft>
            </a:pPr>
            <a:r>
              <a:rPr lang="en-US" sz="2200">
                <a:latin typeface="+mj-lt"/>
              </a:rPr>
              <a:t>Cursus de formation </a:t>
            </a:r>
            <a:r>
              <a:rPr lang="en-US" sz="2200" err="1">
                <a:latin typeface="+mj-lt"/>
              </a:rPr>
              <a:t>en</a:t>
            </a:r>
            <a:r>
              <a:rPr lang="en-US" sz="2200">
                <a:latin typeface="+mj-lt"/>
              </a:rPr>
              <a:t> </a:t>
            </a:r>
            <a:r>
              <a:rPr lang="en-US" sz="2200" b="1">
                <a:latin typeface="+mj-lt"/>
              </a:rPr>
              <a:t>3 </a:t>
            </a:r>
            <a:r>
              <a:rPr lang="en-US" sz="2200" b="1" err="1">
                <a:latin typeface="+mj-lt"/>
              </a:rPr>
              <a:t>ans</a:t>
            </a:r>
            <a:r>
              <a:rPr lang="en-US" sz="2200" b="1">
                <a:latin typeface="+mj-lt"/>
              </a:rPr>
              <a:t> </a:t>
            </a:r>
            <a:r>
              <a:rPr lang="en-US" sz="2200">
                <a:latin typeface="+mj-lt"/>
              </a:rPr>
              <a:t>pour </a:t>
            </a:r>
            <a:r>
              <a:rPr lang="en-US" sz="2200" err="1">
                <a:latin typeface="+mj-lt"/>
              </a:rPr>
              <a:t>devenir</a:t>
            </a:r>
            <a:r>
              <a:rPr lang="en-US" sz="2200">
                <a:latin typeface="+mj-lt"/>
              </a:rPr>
              <a:t> </a:t>
            </a:r>
            <a:r>
              <a:rPr lang="en-US" sz="2200" b="1" err="1">
                <a:latin typeface="+mj-lt"/>
              </a:rPr>
              <a:t>instituteur.trice</a:t>
            </a:r>
            <a:r>
              <a:rPr lang="en-US" sz="2200" b="1">
                <a:latin typeface="+mj-lt"/>
              </a:rPr>
              <a:t> </a:t>
            </a:r>
            <a:r>
              <a:rPr lang="en-US" sz="2200" b="1" err="1">
                <a:latin typeface="+mj-lt"/>
              </a:rPr>
              <a:t>préscolaire</a:t>
            </a:r>
            <a:r>
              <a:rPr lang="en-US" sz="2200" b="1">
                <a:latin typeface="+mj-lt"/>
              </a:rPr>
              <a:t> (PS) et </a:t>
            </a:r>
            <a:r>
              <a:rPr lang="en-US" sz="2200" b="1" err="1">
                <a:latin typeface="+mj-lt"/>
              </a:rPr>
              <a:t>primaire</a:t>
            </a:r>
            <a:r>
              <a:rPr lang="en-US" sz="2200" b="1">
                <a:latin typeface="+mj-lt"/>
              </a:rPr>
              <a:t> (PR/P1)</a:t>
            </a:r>
            <a:r>
              <a:rPr lang="en-US" sz="2200">
                <a:latin typeface="+mj-lt"/>
              </a:rPr>
              <a:t>.</a:t>
            </a:r>
          </a:p>
          <a:p>
            <a:pPr lvl="1" indent="-228600" defTabSz="914400">
              <a:spcBef>
                <a:spcPts val="0"/>
              </a:spcBef>
              <a:spcAft>
                <a:spcPts val="1800"/>
              </a:spcAft>
            </a:pPr>
            <a:r>
              <a:rPr lang="en-US" sz="2200" err="1">
                <a:latin typeface="+mj-lt"/>
              </a:rPr>
              <a:t>Contexte</a:t>
            </a:r>
            <a:r>
              <a:rPr lang="en-US" sz="2200">
                <a:latin typeface="+mj-lt"/>
              </a:rPr>
              <a:t> de </a:t>
            </a:r>
            <a:r>
              <a:rPr lang="en-US" sz="2200" b="1" err="1">
                <a:latin typeface="+mj-lt"/>
              </a:rPr>
              <a:t>réforme</a:t>
            </a:r>
            <a:r>
              <a:rPr lang="en-US" sz="2200" b="1">
                <a:latin typeface="+mj-lt"/>
              </a:rPr>
              <a:t> de la formation </a:t>
            </a:r>
            <a:r>
              <a:rPr lang="en-US" sz="2200" b="1" err="1">
                <a:latin typeface="+mj-lt"/>
              </a:rPr>
              <a:t>initiale</a:t>
            </a:r>
            <a:r>
              <a:rPr lang="en-US" sz="2200">
                <a:latin typeface="+mj-lt"/>
              </a:rPr>
              <a:t>, passage </a:t>
            </a:r>
            <a:r>
              <a:rPr lang="en-US" sz="2200" err="1">
                <a:latin typeface="+mj-lt"/>
              </a:rPr>
              <a:t>en</a:t>
            </a:r>
            <a:r>
              <a:rPr lang="en-US" sz="2200">
                <a:latin typeface="+mj-lt"/>
              </a:rPr>
              <a:t> </a:t>
            </a:r>
            <a:r>
              <a:rPr lang="en-US" sz="2200" b="1">
                <a:latin typeface="+mj-lt"/>
              </a:rPr>
              <a:t>4 ans.</a:t>
            </a:r>
          </a:p>
          <a:p>
            <a:pPr lvl="1" indent="-228600" defTabSz="914400">
              <a:spcBef>
                <a:spcPts val="0"/>
              </a:spcBef>
              <a:spcAft>
                <a:spcPts val="1800"/>
              </a:spcAft>
            </a:pPr>
            <a:endParaRPr lang="en-US" sz="2200">
              <a:latin typeface="+mj-lt"/>
            </a:endParaRPr>
          </a:p>
          <a:p>
            <a:pPr indent="-228600" defTabSz="914400">
              <a:spcBef>
                <a:spcPts val="1200"/>
              </a:spcBef>
            </a:pPr>
            <a:r>
              <a:rPr lang="en-US" sz="2200">
                <a:latin typeface="+mj-lt"/>
              </a:rPr>
              <a:t>Nombre </a:t>
            </a:r>
            <a:r>
              <a:rPr lang="en-US" sz="2200" err="1">
                <a:latin typeface="+mj-lt"/>
              </a:rPr>
              <a:t>d'étudiants</a:t>
            </a:r>
            <a:r>
              <a:rPr lang="en-US" sz="2200">
                <a:latin typeface="+mj-lt"/>
              </a:rPr>
              <a:t> : 170   B3 </a:t>
            </a:r>
          </a:p>
          <a:p>
            <a:pPr indent="-228600" defTabSz="914400">
              <a:spcBef>
                <a:spcPts val="1200"/>
              </a:spcBef>
            </a:pPr>
            <a:endParaRPr lang="en-US" sz="2200">
              <a:latin typeface="+mj-lt"/>
            </a:endParaRPr>
          </a:p>
          <a:p>
            <a:pPr indent="-228600" defTabSz="914400">
              <a:spcBef>
                <a:spcPts val="1200"/>
              </a:spcBef>
            </a:pPr>
            <a:r>
              <a:rPr lang="en-US" sz="2200">
                <a:latin typeface="+mj-lt"/>
              </a:rPr>
              <a:t>Cours </a:t>
            </a:r>
            <a:r>
              <a:rPr lang="en-US" sz="2200" err="1">
                <a:latin typeface="+mj-lt"/>
              </a:rPr>
              <a:t>dispensé</a:t>
            </a:r>
            <a:r>
              <a:rPr lang="en-US" sz="2200">
                <a:latin typeface="+mj-lt"/>
              </a:rPr>
              <a:t> : “</a:t>
            </a:r>
            <a:r>
              <a:rPr lang="en-US" sz="2200" b="1" err="1">
                <a:latin typeface="+mj-lt"/>
              </a:rPr>
              <a:t>Différenciation</a:t>
            </a:r>
            <a:r>
              <a:rPr lang="en-US" sz="2200" b="1">
                <a:latin typeface="+mj-lt"/>
              </a:rPr>
              <a:t> :  CUA et </a:t>
            </a:r>
            <a:r>
              <a:rPr lang="en-US" sz="2200" b="1" err="1">
                <a:latin typeface="+mj-lt"/>
              </a:rPr>
              <a:t>enseignant</a:t>
            </a:r>
            <a:r>
              <a:rPr lang="en-US" sz="2200" b="1">
                <a:latin typeface="+mj-lt"/>
              </a:rPr>
              <a:t> flexible”</a:t>
            </a:r>
          </a:p>
        </p:txBody>
      </p:sp>
    </p:spTree>
    <p:extLst>
      <p:ext uri="{BB962C8B-B14F-4D97-AF65-F5344CB8AC3E}">
        <p14:creationId xmlns:p14="http://schemas.microsoft.com/office/powerpoint/2010/main" val="3669096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3E9B2D23-4045-F74E-B19F-06D36986533E}"/>
              </a:ext>
            </a:extLst>
          </p:cNvPr>
          <p:cNvSpPr/>
          <p:nvPr/>
        </p:nvSpPr>
        <p:spPr>
          <a:xfrm>
            <a:off x="1268091" y="160551"/>
            <a:ext cx="1558733" cy="379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algn="ctr" latinLnBrk="1" hangingPunct="0"/>
            <a:r>
              <a:rPr lang="fr-FR" b="1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sym typeface="Helvetica"/>
              </a:rPr>
              <a:t>… -2021</a:t>
            </a:r>
          </a:p>
        </p:txBody>
      </p:sp>
      <p:sp>
        <p:nvSpPr>
          <p:cNvPr id="17" name="Rectangle 16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9DEA6F86-D275-A94F-B510-7D7E5233D822}"/>
              </a:ext>
            </a:extLst>
          </p:cNvPr>
          <p:cNvSpPr/>
          <p:nvPr/>
        </p:nvSpPr>
        <p:spPr>
          <a:xfrm>
            <a:off x="5099728" y="155662"/>
            <a:ext cx="1435742" cy="379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/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2021 -2022</a:t>
            </a:r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E8163D38-CEC2-6E4A-9C83-861AC7025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38580" y="384038"/>
            <a:ext cx="0" cy="559146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6F8D6F7-35DD-3D48-8BBB-DB9B1552A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0819" y="510939"/>
            <a:ext cx="0" cy="538524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èche vers la droite 6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2E30AD2F-D0A1-6C43-A06F-87EF8F668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2963" y="55805"/>
            <a:ext cx="531234" cy="63176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algn="ctr" latinLnBrk="1" hangingPunct="0"/>
            <a:endParaRPr lang="fr-FR" sz="14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6" name="Flèche vers la droite 25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30FE6DC9-9B45-BE40-AD13-5D953DB2F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5202" y="43762"/>
            <a:ext cx="531234" cy="63176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0639" marR="40639" algn="ctr" latinLnBrk="1" hangingPunct="0"/>
            <a:endParaRPr lang="fr-FR" sz="140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" name="Rectangle : coins arrondis 21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E48ECA17-A6EB-F740-88C7-5C8186AAF959}"/>
              </a:ext>
            </a:extLst>
          </p:cNvPr>
          <p:cNvSpPr/>
          <p:nvPr/>
        </p:nvSpPr>
        <p:spPr>
          <a:xfrm>
            <a:off x="311191" y="4863280"/>
            <a:ext cx="1672736" cy="1032907"/>
          </a:xfrm>
          <a:prstGeom prst="roundRect">
            <a:avLst/>
          </a:prstGeom>
          <a:noFill/>
          <a:ln w="38100" cap="flat">
            <a:solidFill>
              <a:schemeClr val="accent1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/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Modalités identiques pour tous</a:t>
            </a:r>
          </a:p>
        </p:txBody>
      </p:sp>
      <p:sp>
        <p:nvSpPr>
          <p:cNvPr id="36" name="Rectangle : coins arrondis 35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82278F5B-8476-7344-B152-3D3F84BD283B}"/>
              </a:ext>
            </a:extLst>
          </p:cNvPr>
          <p:cNvSpPr/>
          <p:nvPr/>
        </p:nvSpPr>
        <p:spPr>
          <a:xfrm>
            <a:off x="11574050" y="610181"/>
            <a:ext cx="419973" cy="54693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chemeClr val="accent1">
                <a:lumMod val="50000"/>
              </a:schemeClr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270" wrap="square" lIns="50800" tIns="50800" rIns="50800" bIns="50800" numCol="1" spcCol="38100" rtlCol="0" anchor="ctr">
            <a:spAutoFit/>
          </a:bodyPr>
          <a:lstStyle/>
          <a:p>
            <a:pPr lvl="0" algn="ctr"/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SUITE ?</a:t>
            </a:r>
          </a:p>
        </p:txBody>
      </p:sp>
      <p:sp>
        <p:nvSpPr>
          <p:cNvPr id="2" name="Rectangle 1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B41FC19D-BF8C-82AC-E713-D5AA6E043F0E}"/>
              </a:ext>
            </a:extLst>
          </p:cNvPr>
          <p:cNvSpPr/>
          <p:nvPr/>
        </p:nvSpPr>
        <p:spPr>
          <a:xfrm>
            <a:off x="8838309" y="172969"/>
            <a:ext cx="1435742" cy="3795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/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2022 - 2025</a:t>
            </a:r>
            <a:endParaRPr lang="fr-FR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Graphique 3" descr="Livre ouvert contour">
            <a:extLst>
              <a:ext uri="{FF2B5EF4-FFF2-40B4-BE49-F238E27FC236}">
                <a16:creationId xmlns:a16="http://schemas.microsoft.com/office/drawing/2014/main" id="{E25D73C8-6FE7-6BB3-908F-90C555113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876" y="902254"/>
            <a:ext cx="1517023" cy="1517023"/>
          </a:xfrm>
          <a:prstGeom prst="rect">
            <a:avLst/>
          </a:prstGeom>
        </p:spPr>
      </p:pic>
      <p:pic>
        <p:nvPicPr>
          <p:cNvPr id="10" name="Graphique 3" descr="Livre ouvert contour">
            <a:extLst>
              <a:ext uri="{FF2B5EF4-FFF2-40B4-BE49-F238E27FC236}">
                <a16:creationId xmlns:a16="http://schemas.microsoft.com/office/drawing/2014/main" id="{B063E627-974F-F5F4-91C4-6EE0F6F68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5442" y="902255"/>
            <a:ext cx="1517023" cy="1517023"/>
          </a:xfrm>
          <a:prstGeom prst="rect">
            <a:avLst/>
          </a:prstGeom>
        </p:spPr>
      </p:pic>
      <p:sp>
        <p:nvSpPr>
          <p:cNvPr id="15" name="Zone de texte 2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7B3B89E0-3A5F-8FE5-2CA6-492986F7E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44" y="1254448"/>
            <a:ext cx="923002" cy="6427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</a:t>
            </a:r>
            <a:r>
              <a:rPr lang="fr-FR" sz="1400" b="1" kern="1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spécialisé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BE" sz="1400" kern="10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 de texte 2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5B804935-BBA7-BC6B-95FF-F46D1FCF1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005" y="1285963"/>
            <a:ext cx="928354" cy="6367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Différenciation</a:t>
            </a:r>
            <a:endParaRPr lang="fr-BE" sz="1400" kern="10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 : coins arrondis 22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027005FF-F360-7F23-9B23-00EB1D671703}"/>
              </a:ext>
            </a:extLst>
          </p:cNvPr>
          <p:cNvSpPr/>
          <p:nvPr/>
        </p:nvSpPr>
        <p:spPr>
          <a:xfrm>
            <a:off x="509608" y="749876"/>
            <a:ext cx="6859636" cy="1952308"/>
          </a:xfrm>
          <a:prstGeom prst="roundRect">
            <a:avLst/>
          </a:prstGeom>
          <a:noFill/>
          <a:ln w="38100" cap="flat">
            <a:solidFill>
              <a:schemeClr val="accent1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/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2 cours par section</a:t>
            </a:r>
          </a:p>
          <a:p>
            <a:pPr lvl="0"/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  <a:p>
            <a:r>
              <a:rPr lang="fr-FR">
                <a:solidFill>
                  <a:schemeClr val="accent1">
                    <a:lumMod val="75000"/>
                  </a:schemeClr>
                </a:solidFill>
              </a:rPr>
              <a:t>           15 h                        30h 		         15 h                           30h</a:t>
            </a:r>
          </a:p>
        </p:txBody>
      </p:sp>
      <p:pic>
        <p:nvPicPr>
          <p:cNvPr id="37" name="Graphique 3" descr="Livre ouvert contour">
            <a:extLst>
              <a:ext uri="{FF2B5EF4-FFF2-40B4-BE49-F238E27FC236}">
                <a16:creationId xmlns:a16="http://schemas.microsoft.com/office/drawing/2014/main" id="{91FBDA47-2659-2843-2813-F26AEFE87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3870" y="921746"/>
            <a:ext cx="1517023" cy="1517023"/>
          </a:xfrm>
          <a:prstGeom prst="rect">
            <a:avLst/>
          </a:prstGeom>
        </p:spPr>
      </p:pic>
      <p:pic>
        <p:nvPicPr>
          <p:cNvPr id="38" name="Graphique 3" descr="Livre ouvert contour">
            <a:extLst>
              <a:ext uri="{FF2B5EF4-FFF2-40B4-BE49-F238E27FC236}">
                <a16:creationId xmlns:a16="http://schemas.microsoft.com/office/drawing/2014/main" id="{F5F6BC06-9F20-F80F-CC39-1B15D90D0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7599" y="921745"/>
            <a:ext cx="1517023" cy="1517023"/>
          </a:xfrm>
          <a:prstGeom prst="rect">
            <a:avLst/>
          </a:prstGeom>
        </p:spPr>
      </p:pic>
      <p:sp>
        <p:nvSpPr>
          <p:cNvPr id="39" name="Zone de texte 2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626F5152-2186-915E-65C6-2322662F5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880" y="1262298"/>
            <a:ext cx="923002" cy="6427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</a:t>
            </a:r>
            <a:r>
              <a:rPr lang="fr-FR" sz="1400" b="1" kern="1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spécialisé</a:t>
            </a:r>
            <a:endParaRPr lang="fr-BE" sz="1400" kern="10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Zone de texte 2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D7318AC6-5277-09CF-E736-4C46DCAFF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278113"/>
            <a:ext cx="928354" cy="6367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Différenciation</a:t>
            </a:r>
            <a:endParaRPr lang="fr-BE" sz="1400" kern="10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 : coins arrondis 40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3FD5CE03-49DC-46CF-9121-1A387E3EBCC5}"/>
              </a:ext>
            </a:extLst>
          </p:cNvPr>
          <p:cNvSpPr/>
          <p:nvPr/>
        </p:nvSpPr>
        <p:spPr>
          <a:xfrm>
            <a:off x="7692040" y="746794"/>
            <a:ext cx="3700429" cy="19523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chemeClr val="accent1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1 cours intersection</a:t>
            </a:r>
          </a:p>
          <a:p>
            <a:pPr lvl="0"/>
            <a:endParaRPr lang="fr-FR" b="1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/>
            <a:endParaRPr lang="fr-FR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b="1">
                <a:solidFill>
                  <a:schemeClr val="accent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« Différenciation :  </a:t>
            </a:r>
          </a:p>
          <a:p>
            <a:r>
              <a:rPr lang="fr-FR" b="1">
                <a:solidFill>
                  <a:schemeClr val="accent1">
                    <a:lumMod val="50000"/>
                  </a:schemeClr>
                </a:solidFill>
                <a:latin typeface="Calibri Light"/>
                <a:ea typeface="Calibri Light"/>
                <a:cs typeface="Calibri Light"/>
              </a:rPr>
              <a:t>CUA et enseignant flexible »  45h</a:t>
            </a:r>
            <a:r>
              <a:rPr lang="fr-FR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</a:t>
            </a:r>
            <a:endParaRPr lang="fr-BE"/>
          </a:p>
        </p:txBody>
      </p:sp>
      <p:pic>
        <p:nvPicPr>
          <p:cNvPr id="42" name="Graphique 4">
            <a:extLst>
              <a:ext uri="{FF2B5EF4-FFF2-40B4-BE49-F238E27FC236}">
                <a16:creationId xmlns:a16="http://schemas.microsoft.com/office/drawing/2014/main" id="{C12DF933-7581-28CD-9A8B-78E92643C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33635" y="825568"/>
            <a:ext cx="1658834" cy="1377904"/>
          </a:xfrm>
          <a:prstGeom prst="rect">
            <a:avLst/>
          </a:prstGeom>
        </p:spPr>
      </p:pic>
      <p:sp>
        <p:nvSpPr>
          <p:cNvPr id="43" name="Zone de texte 2">
            <a:extLst>
              <a:ext uri="{FF2B5EF4-FFF2-40B4-BE49-F238E27FC236}">
                <a16:creationId xmlns:a16="http://schemas.microsoft.com/office/drawing/2014/main" id="{6FF0FF33-B2CC-D5E0-D845-A7CE6B1FF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4115" y="1582382"/>
            <a:ext cx="951197" cy="2398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kern="1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 - CUA</a:t>
            </a:r>
            <a:endParaRPr lang="fr-BE" sz="1400" kern="10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Rectangle : coins arrondis 43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91CC3253-85D9-49F3-8082-A70894251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92026" y="2885284"/>
            <a:ext cx="3700428" cy="1260000"/>
          </a:xfrm>
          <a:prstGeom prst="roundRect">
            <a:avLst/>
          </a:prstGeom>
          <a:noFill/>
          <a:ln w="38100" cap="flat">
            <a:solidFill>
              <a:schemeClr val="accent1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/>
            <a:endParaRPr lang="fr-FR" b="1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fr-FR" b="1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endParaRPr lang="fr-FR" b="1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0"/>
            <a:endParaRPr lang="fr-FR"/>
          </a:p>
        </p:txBody>
      </p:sp>
      <p:pic>
        <p:nvPicPr>
          <p:cNvPr id="1026" name="Picture 2" descr="C2 Compétence sur LinkedIn : Osez le coenseignement !">
            <a:extLst>
              <a:ext uri="{FF2B5EF4-FFF2-40B4-BE49-F238E27FC236}">
                <a16:creationId xmlns:a16="http://schemas.microsoft.com/office/drawing/2014/main" id="{0AD3130D-8EDA-834E-5FC3-F1A2B369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156" y="3180358"/>
            <a:ext cx="906167" cy="90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 : coins arrondis 48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D38E3340-AAE6-7694-6885-82CED03DF29B}"/>
              </a:ext>
            </a:extLst>
          </p:cNvPr>
          <p:cNvSpPr/>
          <p:nvPr/>
        </p:nvSpPr>
        <p:spPr>
          <a:xfrm>
            <a:off x="7692040" y="4364052"/>
            <a:ext cx="3700412" cy="151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chemeClr val="accent1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accent1">
                    <a:lumMod val="76000"/>
                  </a:schemeClr>
                </a:solidFill>
              </a:rPr>
              <a:t>Elargissement des choix possibles pour l’évaluation :  modalités, forme et nombre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>
                <a:solidFill>
                  <a:schemeClr val="accent1">
                    <a:lumMod val="76000"/>
                  </a:schemeClr>
                </a:solidFill>
              </a:rPr>
              <a:t>Accompagnement au choix</a:t>
            </a:r>
          </a:p>
        </p:txBody>
      </p:sp>
      <p:sp>
        <p:nvSpPr>
          <p:cNvPr id="50" name="Rectangle : coins arrondis 49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C148E69B-56ED-B97C-2E55-69D5ED1F1700}"/>
              </a:ext>
            </a:extLst>
          </p:cNvPr>
          <p:cNvSpPr/>
          <p:nvPr/>
        </p:nvSpPr>
        <p:spPr>
          <a:xfrm>
            <a:off x="2193174" y="4863280"/>
            <a:ext cx="1672736" cy="1032907"/>
          </a:xfrm>
          <a:prstGeom prst="roundRect">
            <a:avLst/>
          </a:prstGeom>
          <a:noFill/>
          <a:ln w="38100" cap="flat">
            <a:solidFill>
              <a:schemeClr val="accent1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/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Modalités identiques pour tous</a:t>
            </a:r>
          </a:p>
        </p:txBody>
      </p:sp>
      <p:sp>
        <p:nvSpPr>
          <p:cNvPr id="51" name="Rectangle : coins arrondis 50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CA29536C-2D9C-B523-3AF2-03E57E95E60A}"/>
              </a:ext>
            </a:extLst>
          </p:cNvPr>
          <p:cNvSpPr/>
          <p:nvPr/>
        </p:nvSpPr>
        <p:spPr>
          <a:xfrm>
            <a:off x="4055964" y="4863280"/>
            <a:ext cx="1647405" cy="1032907"/>
          </a:xfrm>
          <a:prstGeom prst="roundRect">
            <a:avLst/>
          </a:prstGeom>
          <a:noFill/>
          <a:ln w="38100" cap="flat">
            <a:solidFill>
              <a:schemeClr val="accent1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/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Modalités identiques pour tous</a:t>
            </a:r>
          </a:p>
        </p:txBody>
      </p:sp>
      <p:sp>
        <p:nvSpPr>
          <p:cNvPr id="52" name="Rectangle : coins arrondis 51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559EABDF-6F6B-2361-6B8D-29AC5B7712F5}"/>
              </a:ext>
            </a:extLst>
          </p:cNvPr>
          <p:cNvSpPr/>
          <p:nvPr/>
        </p:nvSpPr>
        <p:spPr>
          <a:xfrm>
            <a:off x="5926152" y="4365996"/>
            <a:ext cx="1517023" cy="15301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chemeClr val="accent1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/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Choix des modalités pour une section</a:t>
            </a:r>
          </a:p>
          <a:p>
            <a:pPr lvl="0" algn="ctr"/>
            <a:r>
              <a:rPr lang="fr-BE" sz="1200">
                <a:solidFill>
                  <a:schemeClr val="accent1">
                    <a:lumMod val="75000"/>
                  </a:schemeClr>
                </a:solidFill>
              </a:rPr>
              <a:t>Rose et al (2018)</a:t>
            </a:r>
            <a:endParaRPr lang="fr-FR" sz="1200" b="1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3" name="Connecteur droit 52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F3C7BFBA-B623-4A4A-BD15-DE477B6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77899" y="1143000"/>
            <a:ext cx="0" cy="475318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A949BBA7-93A2-64E7-8499-D41154230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17599" y="1143000"/>
            <a:ext cx="0" cy="4753187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C7F7C699-783B-0873-F9D0-FB4F373A8DD8}"/>
              </a:ext>
            </a:extLst>
          </p:cNvPr>
          <p:cNvSpPr txBox="1"/>
          <p:nvPr/>
        </p:nvSpPr>
        <p:spPr>
          <a:xfrm>
            <a:off x="75444" y="6518572"/>
            <a:ext cx="120005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err="1">
                <a:latin typeface="+mj-lt"/>
                <a:cs typeface="Calibri"/>
              </a:rPr>
              <a:t>Campanale</a:t>
            </a:r>
            <a:r>
              <a:rPr lang="fr-FR" sz="1200">
                <a:latin typeface="+mj-lt"/>
                <a:cs typeface="Calibri"/>
              </a:rPr>
              <a:t> (2007); Etienne et </a:t>
            </a:r>
            <a:r>
              <a:rPr lang="fr-FR" sz="1200" err="1">
                <a:latin typeface="+mj-lt"/>
                <a:cs typeface="Calibri"/>
              </a:rPr>
              <a:t>Fumat</a:t>
            </a:r>
            <a:r>
              <a:rPr lang="fr-FR" sz="1200">
                <a:latin typeface="+mj-lt"/>
                <a:cs typeface="Calibri"/>
              </a:rPr>
              <a:t>, (2014); Goffin et </a:t>
            </a:r>
            <a:r>
              <a:rPr lang="fr-FR" sz="1200" err="1">
                <a:latin typeface="+mj-lt"/>
                <a:cs typeface="Calibri"/>
              </a:rPr>
              <a:t>Fagnant</a:t>
            </a:r>
            <a:r>
              <a:rPr lang="fr-FR" sz="1200">
                <a:latin typeface="+mj-lt"/>
                <a:cs typeface="Calibri"/>
              </a:rPr>
              <a:t> (2017) (cités par </a:t>
            </a:r>
            <a:r>
              <a:rPr lang="fr-FR" sz="1200" err="1">
                <a:latin typeface="+mj-lt"/>
                <a:cs typeface="Calibri"/>
              </a:rPr>
              <a:t>Fagnant</a:t>
            </a:r>
            <a:r>
              <a:rPr lang="fr-FR" sz="1200">
                <a:latin typeface="+mj-lt"/>
                <a:cs typeface="Calibri"/>
              </a:rPr>
              <a:t> et al. 2019); </a:t>
            </a:r>
            <a:r>
              <a:rPr lang="fr-FR" sz="1200">
                <a:latin typeface="+mj-lt"/>
              </a:rPr>
              <a:t>Granger &amp; Tremblay (2012); Saint Arnaud (2001) ; Rose et al (2018) ; Durand (2022)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0783AE-7170-8C70-4E59-99AC1ECA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85579" y="2925848"/>
            <a:ext cx="33068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Cours en </a:t>
            </a: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coenseignement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156082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angle : coins arrondis 7" descr="… - 2021 : &#10; 2 cours par section (enseignement spécialisé et différenciation)&#10; Modalités du cours pensé en différenciation (Isomorphisme)&#10;2021-2022:&#10; Evaluation différenciée (PR)&#10; Co-enseignement (P1)&#10;2022 -2023:&#10; Fusion des 2 cours et généralisation du co-enseignement&#10; Evaluation différenciée avec choix des modalités, de la forme et du nombre&#10;2023-2025&#10; Continuité&#10; Réflexion sur l’action pour l’action">
            <a:extLst>
              <a:ext uri="{FF2B5EF4-FFF2-40B4-BE49-F238E27FC236}">
                <a16:creationId xmlns:a16="http://schemas.microsoft.com/office/drawing/2014/main" id="{E3358C4D-AC6B-6E6C-0867-566EACE95CD5}"/>
              </a:ext>
            </a:extLst>
          </p:cNvPr>
          <p:cNvSpPr/>
          <p:nvPr/>
        </p:nvSpPr>
        <p:spPr>
          <a:xfrm>
            <a:off x="5913979" y="2893288"/>
            <a:ext cx="1517023" cy="12372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>
            <a:solidFill>
              <a:schemeClr val="accent1">
                <a:lumMod val="50000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 algn="ctr"/>
            <a:r>
              <a:rPr lang="fr-FR" b="1" err="1">
                <a:solidFill>
                  <a:schemeClr val="accent1">
                    <a:lumMod val="75000"/>
                  </a:schemeClr>
                </a:solidFill>
              </a:rPr>
              <a:t>Coenseignement</a:t>
            </a:r>
            <a:r>
              <a:rPr lang="fr-FR" b="1">
                <a:solidFill>
                  <a:schemeClr val="accent1">
                    <a:lumMod val="75000"/>
                  </a:schemeClr>
                </a:solidFill>
              </a:rPr>
              <a:t> dans une section</a:t>
            </a:r>
          </a:p>
          <a:p>
            <a:r>
              <a:rPr lang="fr-BE" sz="1200">
                <a:solidFill>
                  <a:schemeClr val="accent1">
                    <a:lumMod val="75000"/>
                  </a:schemeClr>
                </a:solidFill>
              </a:rPr>
              <a:t>(Tremblay, 2012)</a:t>
            </a:r>
          </a:p>
        </p:txBody>
      </p:sp>
    </p:spTree>
    <p:extLst>
      <p:ext uri="{BB962C8B-B14F-4D97-AF65-F5344CB8AC3E}">
        <p14:creationId xmlns:p14="http://schemas.microsoft.com/office/powerpoint/2010/main" val="222884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2D1E7D-5B34-E265-F2DB-08E26F8DA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EDBBE71-E195-0A49-D4D5-7536AC2D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600" kern="1200" cap="sm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Eclairage théorique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B4D263B-4BC0-B3A7-EE4C-79C6D5F42B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7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81"/>
    </mc:Choice>
    <mc:Fallback xmlns="">
      <p:transition spd="slow" advTm="444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D4A00E-C43F-87D7-192B-235416357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E512564-DBF1-93B8-DD12-9E98F88CF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5005B74-FFDC-86C8-0A59-C4011AA4D64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Eclairage théorique </a:t>
            </a:r>
            <a:endParaRPr kumimoji="0" lang="en-US" sz="5400" b="0" i="0" u="none" strike="noStrike" kern="1200" cap="none" spc="12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8560F19D-23D9-6C5A-6F8A-ECFE520E9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C861FDD-E546-E46D-3729-CFDD105A02AB}"/>
              </a:ext>
            </a:extLst>
          </p:cNvPr>
          <p:cNvSpPr txBox="1"/>
          <p:nvPr/>
        </p:nvSpPr>
        <p:spPr>
          <a:xfrm>
            <a:off x="669037" y="2055813"/>
            <a:ext cx="11208332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>
                <a:latin typeface="Calibri Light"/>
                <a:ea typeface="+mn-lt"/>
                <a:cs typeface="+mn-lt"/>
              </a:rPr>
              <a:t>Pour mettre en œuvre </a:t>
            </a:r>
            <a:r>
              <a:rPr lang="fr-FR" sz="2400" b="1">
                <a:latin typeface="Calibri Light"/>
                <a:ea typeface="+mn-lt"/>
                <a:cs typeface="+mn-lt"/>
              </a:rPr>
              <a:t>une évaluation alignée sur les principes de la CUA,</a:t>
            </a:r>
            <a:r>
              <a:rPr lang="fr-FR" sz="2400">
                <a:latin typeface="Calibri Light"/>
                <a:ea typeface="+mn-lt"/>
                <a:cs typeface="+mn-lt"/>
              </a:rPr>
              <a:t> la prise en compte de 3 impératifs </a:t>
            </a:r>
            <a:r>
              <a:rPr lang="fr-FR">
                <a:latin typeface="Calibri Light"/>
                <a:ea typeface="+mn-lt"/>
                <a:cs typeface="+mn-lt"/>
              </a:rPr>
              <a:t>(Rose et al., 2018 (cités par </a:t>
            </a:r>
            <a:r>
              <a:rPr lang="fr-FR" err="1">
                <a:latin typeface="Calibri Light"/>
                <a:ea typeface="+mn-lt"/>
                <a:cs typeface="+mn-lt"/>
              </a:rPr>
              <a:t>Girouard</a:t>
            </a:r>
            <a:r>
              <a:rPr lang="fr-FR">
                <a:latin typeface="Calibri Light"/>
                <a:ea typeface="+mn-lt"/>
                <a:cs typeface="+mn-lt"/>
              </a:rPr>
              <a:t>-Gagné et Durand, 2022)) </a:t>
            </a:r>
            <a:r>
              <a:rPr lang="fr-FR" sz="2400">
                <a:latin typeface="Calibri Light"/>
                <a:ea typeface="+mn-lt"/>
                <a:cs typeface="+mn-lt"/>
              </a:rPr>
              <a:t>sont préconisés : </a:t>
            </a:r>
            <a:endParaRPr lang="fr-FR" sz="2400">
              <a:latin typeface="Calibri Light"/>
              <a:ea typeface="Calibri Light"/>
              <a:cs typeface="Calibri Light"/>
            </a:endParaRPr>
          </a:p>
          <a:p>
            <a:endParaRPr lang="fr-FR" sz="2400">
              <a:latin typeface="Calibri Light"/>
              <a:ea typeface="Calibri Light"/>
              <a:cs typeface="Calibri"/>
            </a:endParaRPr>
          </a:p>
          <a:p>
            <a:pPr indent="-342900">
              <a:spcAft>
                <a:spcPts val="1200"/>
              </a:spcAft>
              <a:buAutoNum type="arabicPeriod"/>
            </a:pPr>
            <a:r>
              <a:rPr lang="fr-FR" sz="2400" b="1">
                <a:latin typeface="Calibri Light"/>
                <a:ea typeface="Calibri Light"/>
                <a:cs typeface="Arial"/>
              </a:rPr>
              <a:t>L’évaluation </a:t>
            </a:r>
            <a:r>
              <a:rPr lang="fr-FR" sz="2400">
                <a:latin typeface="Calibri Light"/>
                <a:ea typeface="Calibri Light"/>
                <a:cs typeface="Arial"/>
              </a:rPr>
              <a:t>est </a:t>
            </a:r>
            <a:r>
              <a:rPr lang="fr-FR" sz="2400" b="1">
                <a:latin typeface="Calibri Light"/>
                <a:ea typeface="Calibri Light"/>
                <a:cs typeface="Arial"/>
              </a:rPr>
              <a:t>incluse dans l’expérience d’apprentissage </a:t>
            </a:r>
            <a:r>
              <a:rPr lang="fr-FR" sz="2400">
                <a:latin typeface="Calibri Light"/>
                <a:ea typeface="Calibri Light"/>
                <a:cs typeface="Arial"/>
              </a:rPr>
              <a:t>et en est indissociable.</a:t>
            </a:r>
            <a:endParaRPr lang="en-US" sz="2400">
              <a:latin typeface="Calibri Light"/>
              <a:ea typeface="Calibri Light"/>
              <a:cs typeface="Arial"/>
            </a:endParaRPr>
          </a:p>
          <a:p>
            <a:pPr indent="-342900">
              <a:spcAft>
                <a:spcPts val="1200"/>
              </a:spcAft>
              <a:buAutoNum type="arabicPeriod"/>
            </a:pPr>
            <a:r>
              <a:rPr lang="fr-FR" sz="2400">
                <a:latin typeface="Calibri Light"/>
                <a:ea typeface="Calibri Light"/>
                <a:cs typeface="Arial"/>
              </a:rPr>
              <a:t>L’environnement d’apprentissage </a:t>
            </a:r>
            <a:r>
              <a:rPr lang="fr-FR" sz="2400" b="1">
                <a:latin typeface="Calibri Light"/>
                <a:ea typeface="Calibri Light"/>
                <a:cs typeface="Arial"/>
              </a:rPr>
              <a:t>permet </a:t>
            </a:r>
            <a:r>
              <a:rPr lang="fr-FR" sz="2400">
                <a:latin typeface="Calibri Light"/>
                <a:ea typeface="Calibri Light"/>
                <a:cs typeface="Arial"/>
              </a:rPr>
              <a:t>aux apprenants de </a:t>
            </a:r>
            <a:r>
              <a:rPr lang="fr-FR" sz="2400" b="1">
                <a:latin typeface="Calibri Light"/>
                <a:ea typeface="Calibri Light"/>
                <a:cs typeface="Arial"/>
              </a:rPr>
              <a:t>faire des choix </a:t>
            </a:r>
            <a:r>
              <a:rPr lang="fr-FR" sz="2400">
                <a:latin typeface="Calibri Light"/>
                <a:ea typeface="Calibri Light"/>
                <a:cs typeface="Arial"/>
              </a:rPr>
              <a:t>dans les tâches évaluatives afin d’</a:t>
            </a:r>
            <a:r>
              <a:rPr lang="fr-FR" sz="2400" b="1">
                <a:latin typeface="Calibri Light"/>
                <a:ea typeface="Calibri Light"/>
                <a:cs typeface="Arial"/>
              </a:rPr>
              <a:t>optimiser les performances</a:t>
            </a:r>
            <a:r>
              <a:rPr lang="fr-FR" sz="2400">
                <a:latin typeface="Calibri Light"/>
                <a:ea typeface="Calibri Light"/>
                <a:cs typeface="Arial"/>
              </a:rPr>
              <a:t> de tous et de </a:t>
            </a:r>
            <a:r>
              <a:rPr lang="fr-FR" sz="2400" b="1">
                <a:latin typeface="Calibri Light"/>
                <a:ea typeface="Calibri Light"/>
                <a:cs typeface="Arial"/>
              </a:rPr>
              <a:t>diminuer les obstacles</a:t>
            </a:r>
            <a:r>
              <a:rPr lang="fr-FR" sz="2400">
                <a:latin typeface="Calibri Light"/>
                <a:ea typeface="Calibri Light"/>
                <a:cs typeface="Arial"/>
              </a:rPr>
              <a:t> potentiels.</a:t>
            </a:r>
            <a:endParaRPr lang="en-US" sz="2400">
              <a:latin typeface="Calibri Light"/>
              <a:ea typeface="Calibri Light"/>
              <a:cs typeface="Arial"/>
            </a:endParaRPr>
          </a:p>
          <a:p>
            <a:pPr indent="-342900">
              <a:spcAft>
                <a:spcPts val="1200"/>
              </a:spcAft>
              <a:buAutoNum type="arabicPeriod"/>
            </a:pPr>
            <a:r>
              <a:rPr lang="fr-FR" sz="2400">
                <a:latin typeface="Calibri Light"/>
                <a:ea typeface="Calibri Light"/>
                <a:cs typeface="Arial"/>
              </a:rPr>
              <a:t>De la </a:t>
            </a:r>
            <a:r>
              <a:rPr lang="fr-FR" sz="2400" b="1">
                <a:latin typeface="Calibri Light"/>
                <a:ea typeface="Calibri Light"/>
                <a:cs typeface="Arial"/>
              </a:rPr>
              <a:t>rétroaction</a:t>
            </a:r>
            <a:r>
              <a:rPr lang="fr-FR" sz="2400">
                <a:latin typeface="Calibri Light"/>
                <a:ea typeface="Calibri Light"/>
                <a:cs typeface="Arial"/>
              </a:rPr>
              <a:t> à partir d’</a:t>
            </a:r>
            <a:r>
              <a:rPr lang="fr-FR" sz="2400" b="1">
                <a:latin typeface="Calibri Light"/>
                <a:ea typeface="Calibri Light"/>
                <a:cs typeface="Arial"/>
              </a:rPr>
              <a:t>évaluation fréquentes et continues</a:t>
            </a:r>
            <a:r>
              <a:rPr lang="fr-FR" sz="2400">
                <a:latin typeface="Calibri Light"/>
                <a:ea typeface="Calibri Light"/>
                <a:cs typeface="Arial"/>
              </a:rPr>
              <a:t> est disponible pour les apprenants afin d’identifier leurs </a:t>
            </a:r>
            <a:r>
              <a:rPr lang="fr-FR" sz="2400" b="1">
                <a:latin typeface="Calibri Light"/>
                <a:ea typeface="Calibri Light"/>
                <a:cs typeface="Arial"/>
              </a:rPr>
              <a:t>forces et leurs défis</a:t>
            </a:r>
            <a:r>
              <a:rPr lang="fr-FR" sz="2400">
                <a:latin typeface="Calibri Light"/>
                <a:ea typeface="Calibri Light"/>
                <a:cs typeface="Arial"/>
              </a:rPr>
              <a:t>, ainsi que les prochaines étapes à franchir.</a:t>
            </a:r>
            <a:endParaRPr lang="fr-FR" sz="2400">
              <a:latin typeface="Calibri Light"/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923663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5bc385-2b91-4004-bb1e-577870cc5051">
      <Terms xmlns="http://schemas.microsoft.com/office/infopath/2007/PartnerControls"/>
    </lcf76f155ced4ddcb4097134ff3c332f>
    <TaxCatchAll xmlns="617e0225-7948-4c42-ab0c-846b771cd3cf" xsi:nil="true"/>
    <Remarques xmlns="775bc385-2b91-4004-bb1e-577870cc505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BCB1B8EB83A440A1FCC7ECACDC2D4C" ma:contentTypeVersion="16" ma:contentTypeDescription="Crée un document." ma:contentTypeScope="" ma:versionID="ce0ee59a0c84e3267d34ca37c8106080">
  <xsd:schema xmlns:xsd="http://www.w3.org/2001/XMLSchema" xmlns:xs="http://www.w3.org/2001/XMLSchema" xmlns:p="http://schemas.microsoft.com/office/2006/metadata/properties" xmlns:ns2="775bc385-2b91-4004-bb1e-577870cc5051" xmlns:ns3="617e0225-7948-4c42-ab0c-846b771cd3cf" targetNamespace="http://schemas.microsoft.com/office/2006/metadata/properties" ma:root="true" ma:fieldsID="97f00ff90b7445e52c251facb20b108b" ns2:_="" ns3:_="">
    <xsd:import namespace="775bc385-2b91-4004-bb1e-577870cc5051"/>
    <xsd:import namespace="617e0225-7948-4c42-ab0c-846b771cd3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Remarqu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bc385-2b91-4004-bb1e-577870cc5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Remarques" ma:index="11" nillable="true" ma:displayName="Remarques" ma:format="Dropdown" ma:internalName="Remarques">
      <xsd:simpleType>
        <xsd:restriction base="dms:Text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d5bbeb09-1a93-467c-9531-c4f04c97f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e0225-7948-4c42-ab0c-846b771cd3c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7ee902a-f894-4f00-8efd-1fa937f7f1c8}" ma:internalName="TaxCatchAll" ma:showField="CatchAllData" ma:web="617e0225-7948-4c42-ab0c-846b771cd3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81C215-F40D-43A7-B5C8-1ABF3B950D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D7106B-BAD1-41C1-BE45-D5F1F84368E4}">
  <ds:schemaRefs>
    <ds:schemaRef ds:uri="617e0225-7948-4c42-ab0c-846b771cd3cf"/>
    <ds:schemaRef ds:uri="775bc385-2b91-4004-bb1e-577870cc50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D223E6-081A-4C8E-A093-DAB177C8C11E}">
  <ds:schemaRefs>
    <ds:schemaRef ds:uri="617e0225-7948-4c42-ab0c-846b771cd3cf"/>
    <ds:schemaRef ds:uri="775bc385-2b91-4004-bb1e-577870cc50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2555</Words>
  <Application>Microsoft Office PowerPoint</Application>
  <PresentationFormat>Grand écran</PresentationFormat>
  <Paragraphs>242</Paragraphs>
  <Slides>31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31</vt:i4>
      </vt:variant>
    </vt:vector>
  </HeadingPairs>
  <TitlesOfParts>
    <vt:vector size="44" baseType="lpstr">
      <vt:lpstr>Aptos</vt:lpstr>
      <vt:lpstr>Aptos Display</vt:lpstr>
      <vt:lpstr>Arial</vt:lpstr>
      <vt:lpstr>Arial,Sans-Serif</vt:lpstr>
      <vt:lpstr>Calibri</vt:lpstr>
      <vt:lpstr>Calibri Light</vt:lpstr>
      <vt:lpstr>Helvetica</vt:lpstr>
      <vt:lpstr>Tw Cen MT</vt:lpstr>
      <vt:lpstr>Wingdings</vt:lpstr>
      <vt:lpstr>Thème Office</vt:lpstr>
      <vt:lpstr>1_Thème Office</vt:lpstr>
      <vt:lpstr>2_Thème Office</vt:lpstr>
      <vt:lpstr>3_Thème Office</vt:lpstr>
      <vt:lpstr>Vers une évaluation inclusive, un exemple de pratique en HE Pédagogique</vt:lpstr>
      <vt:lpstr>Merci !</vt:lpstr>
      <vt:lpstr>Différencier l’évaluation :  la parole est aux étudiant·e·s !   </vt:lpstr>
      <vt:lpstr>Plan</vt:lpstr>
      <vt:lpstr>Contexte</vt:lpstr>
      <vt:lpstr>Contexte </vt:lpstr>
      <vt:lpstr>Présentation PowerPoint</vt:lpstr>
      <vt:lpstr>Eclairage théorique</vt:lpstr>
      <vt:lpstr>Eclairage théorique </vt:lpstr>
      <vt:lpstr>Evaluation différnciée</vt:lpstr>
      <vt:lpstr>Eclairage théorique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Choix et retours de étudiants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Discussion</vt:lpstr>
      <vt:lpstr>Présentation PowerPoint</vt:lpstr>
      <vt:lpstr>Présentation PowerPoint</vt:lpstr>
      <vt:lpstr>Merci pour votre attention !</vt:lpstr>
      <vt:lpstr>  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Différencier l’évaluation :  la parole est aux étudiants !</dc:title>
  <dc:creator>Marie-Hélène Vicoso</dc:creator>
  <cp:lastModifiedBy>DE HOE Valérie</cp:lastModifiedBy>
  <cp:revision>8</cp:revision>
  <dcterms:created xsi:type="dcterms:W3CDTF">2023-12-18T22:21:07Z</dcterms:created>
  <dcterms:modified xsi:type="dcterms:W3CDTF">2025-04-21T10:04:15Z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0x01010055BCB1B8EB83A440A1FCC7ECACDC2D4C</vt:lpwstr>
  </property>
  <property fmtid="{D5CDD505-2E9C-101B-9397-08002B2CF9AE}" pid="3" name="MediaServiceImageTags">
    <vt:lpwstr/>
  </property>
</Properties>
</file>